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88" r:id="rId3"/>
    <p:sldId id="289" r:id="rId4"/>
    <p:sldId id="257" r:id="rId5"/>
    <p:sldId id="258" r:id="rId6"/>
    <p:sldId id="259" r:id="rId7"/>
    <p:sldId id="260" r:id="rId8"/>
    <p:sldId id="261" r:id="rId9"/>
    <p:sldId id="262" r:id="rId10"/>
    <p:sldId id="290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5" r:id="rId19"/>
    <p:sldId id="271" r:id="rId20"/>
    <p:sldId id="284" r:id="rId21"/>
    <p:sldId id="283" r:id="rId22"/>
    <p:sldId id="272" r:id="rId23"/>
    <p:sldId id="273" r:id="rId24"/>
    <p:sldId id="274" r:id="rId25"/>
    <p:sldId id="282" r:id="rId26"/>
    <p:sldId id="276" r:id="rId27"/>
    <p:sldId id="277" r:id="rId28"/>
    <p:sldId id="278" r:id="rId29"/>
    <p:sldId id="279" r:id="rId30"/>
    <p:sldId id="295" r:id="rId31"/>
    <p:sldId id="280" r:id="rId32"/>
    <p:sldId id="281" r:id="rId33"/>
    <p:sldId id="285" r:id="rId34"/>
    <p:sldId id="286" r:id="rId35"/>
    <p:sldId id="291" r:id="rId36"/>
    <p:sldId id="296" r:id="rId37"/>
    <p:sldId id="298" r:id="rId38"/>
    <p:sldId id="297" r:id="rId39"/>
    <p:sldId id="293" r:id="rId40"/>
    <p:sldId id="294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BFF0F-BB38-4094-9188-BB03AD3D161E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6AEE1-865E-4102-9B37-AA76064E38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12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6AEE1-865E-4102-9B37-AA76064E384B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70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6AEE1-865E-4102-9B37-AA76064E384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44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50169F3-0AF9-48E0-9778-FCB68D6D410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43E8F9F-282C-44DB-81E3-BCD17080996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7624" y="1268760"/>
            <a:ext cx="7270576" cy="4824535"/>
          </a:xfrm>
        </p:spPr>
        <p:txBody>
          <a:bodyPr>
            <a:normAutofit/>
          </a:bodyPr>
          <a:lstStyle/>
          <a:p>
            <a:r>
              <a:rPr lang="pt-BR" sz="4800" dirty="0" smtClean="0"/>
              <a:t>Relatório de atividades desenvolvidas no centro de referencia de assistência social (CRAS)2017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43168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12 de junho dia mundial do combate ao trabalho infantil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44957"/>
            <a:ext cx="4237468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46013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622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 Festa junina dos idosos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021775"/>
            <a:ext cx="3200400" cy="24683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2055813"/>
            <a:ext cx="3200400" cy="2400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377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520940" cy="548640"/>
          </a:xfrm>
        </p:spPr>
        <p:txBody>
          <a:bodyPr/>
          <a:lstStyle/>
          <a:p>
            <a:r>
              <a:rPr lang="pt-BR" dirty="0" smtClean="0"/>
              <a:t>          Festa junina das crianças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104456" cy="4392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283968" cy="4392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4895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Homenagem dias dos pais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888432" cy="27310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916832"/>
            <a:ext cx="3975868" cy="27363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106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          Dinâmica com idosos  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136504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695948" cy="31013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3908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Comemoração aniversariantes do mês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616219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191892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1965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Ensaio do coral do grupo de idosos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10445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24847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10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20940" cy="548640"/>
          </a:xfrm>
        </p:spPr>
        <p:txBody>
          <a:bodyPr/>
          <a:lstStyle/>
          <a:p>
            <a:r>
              <a:rPr lang="pt-BR" dirty="0" smtClean="0"/>
              <a:t>Comemorando os aniversariantes do         mês com as crianças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248472" cy="4325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4392488" cy="3960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616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Festival de dança em Loanda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469806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6" y="1124744"/>
            <a:ext cx="4194840" cy="36724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8267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 Apresentação do bale na escola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73016"/>
            <a:ext cx="4769445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156827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12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692696"/>
            <a:ext cx="7520940" cy="3579849"/>
          </a:xfrm>
        </p:spPr>
        <p:txBody>
          <a:bodyPr>
            <a:noAutofit/>
          </a:bodyPr>
          <a:lstStyle/>
          <a:p>
            <a:r>
              <a:rPr lang="pt-BR" sz="3600" dirty="0" smtClean="0"/>
              <a:t>                 O que é o CRAS</a:t>
            </a:r>
          </a:p>
          <a:p>
            <a:r>
              <a:rPr lang="pt-BR" sz="3600" dirty="0" smtClean="0"/>
              <a:t>    É uma unidade pública estatal descentralizada da politica de assistência social, responsável pela organização e oferta de serviços da proteção social básica do sistema único de assistência social(SUAS) nas áreas de vulnerabilidade e risco social do município.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95972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Entrega de certificado das crianças da oficina de balé que competiram </a:t>
            </a:r>
            <a:r>
              <a:rPr lang="pt-BR" dirty="0"/>
              <a:t>n</a:t>
            </a:r>
            <a:r>
              <a:rPr lang="pt-BR" dirty="0" smtClean="0"/>
              <a:t>o festival de dança do município de Loanda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" y="1340768"/>
            <a:ext cx="4482821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4631648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648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Participação teatro Paranavaí</a:t>
            </a:r>
            <a:endParaRPr lang="pt-BR" dirty="0"/>
          </a:p>
        </p:txBody>
      </p:sp>
      <p:pic>
        <p:nvPicPr>
          <p:cNvPr id="14" name="Picture 2" descr="A imagem pode conter: 8 pessoas, incluindo Alice Fuchter Fuchter, pessoas sorrindo, pessoas em pÃ© e Ã¡rea inter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044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6" name="Espaço Reservado para Conteúdo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26390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4535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20940" cy="548640"/>
          </a:xfrm>
        </p:spPr>
        <p:txBody>
          <a:bodyPr/>
          <a:lstStyle/>
          <a:p>
            <a:r>
              <a:rPr lang="pt-BR" dirty="0" smtClean="0"/>
              <a:t> jantar dançante em Homenagem ao dia </a:t>
            </a:r>
            <a:br>
              <a:rPr lang="pt-BR" dirty="0" smtClean="0"/>
            </a:br>
            <a:r>
              <a:rPr lang="pt-BR" dirty="0"/>
              <a:t> </a:t>
            </a:r>
            <a:r>
              <a:rPr lang="pt-BR" dirty="0" smtClean="0"/>
              <a:t>                           dos idosos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208912" cy="4680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5661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  Festa em homenagem aos idosos 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496944" cy="52565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475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12 de outubro dia das crianças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96044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327195" cy="3245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35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Participação teatro paraíso do norte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5616"/>
            <a:ext cx="4176464" cy="3667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32372"/>
            <a:ext cx="4248472" cy="3641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2641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Palestra com as gestantes   </a:t>
            </a:r>
            <a:endParaRPr lang="pt-BR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32048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24847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117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Dia nacional da consciência negra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2055813"/>
            <a:ext cx="3903860" cy="2957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888432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0060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Enceramento anual e entrega de kit das gestantes</a:t>
            </a:r>
            <a:endParaRPr lang="pt-BR" dirty="0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744418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Espaço Reservado para Conteúdo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1" y="1772817"/>
            <a:ext cx="3577729" cy="2683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353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Encerramento grupo de idosos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24847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412776"/>
            <a:ext cx="4335908" cy="3600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341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      Publico atendido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4000" dirty="0" smtClean="0"/>
              <a:t>Todos os cidadãos que buscarem informações sobre os programas, projetos, benefícios e demais serviços ofertados pelo CRAS.</a:t>
            </a:r>
          </a:p>
          <a:p>
            <a:r>
              <a:rPr lang="pt-BR" sz="4000" dirty="0" smtClean="0"/>
              <a:t>Sendo o publico alvo os beneficiários do programa bolsa família,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67054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Grupo de Idosos do serviço de           convivência e fortalecimento de      vínculos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5813"/>
            <a:ext cx="4320480" cy="432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248472" cy="425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0205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Encerramento com grupos das crianças              do serviço de convivência  e  fortalecimento de vínculos 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5813"/>
            <a:ext cx="4176464" cy="4325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55813"/>
            <a:ext cx="4320480" cy="4325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5906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20940" cy="548640"/>
          </a:xfrm>
        </p:spPr>
        <p:txBody>
          <a:bodyPr/>
          <a:lstStyle/>
          <a:p>
            <a:r>
              <a:rPr lang="pt-BR" dirty="0" smtClean="0"/>
              <a:t>Encerramento grupo do </a:t>
            </a:r>
            <a:r>
              <a:rPr lang="pt-BR" dirty="0" err="1" smtClean="0"/>
              <a:t>bpc</a:t>
            </a:r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88843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Espaço Reservado para Conteúdo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390386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3729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Encerramento com o grupo doce                                     encanto na pizzaria em Paranavaí       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3204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2055812"/>
            <a:ext cx="4263900" cy="3173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086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03244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encerramento com as crianças do serviço de convivência e fortalecimento de vínculos ( pizzaria Paranavaí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628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      Amostra de dança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D:\CURSO DE FOTOGRAFIA\FOTOS 2018\2018-12-01 Festival de Ballet\ORIGINAIS\CAM 02\DSC07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1082941"/>
            <a:ext cx="8317432" cy="5442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86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Oficina com as famílias do PAIF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5" y="1484784"/>
            <a:ext cx="867645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29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serviço de convivência e fortalecimento de vínculos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8"/>
            <a:ext cx="871296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75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Encerramento da oficina de balé</a:t>
            </a:r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712968" cy="5616624"/>
          </a:xfrm>
        </p:spPr>
      </p:pic>
    </p:spTree>
    <p:extLst>
      <p:ext uri="{BB962C8B-B14F-4D97-AF65-F5344CB8AC3E}">
        <p14:creationId xmlns:p14="http://schemas.microsoft.com/office/powerpoint/2010/main" val="4000312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Encerramento com teatro e chegada                                 papai Noel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E:\natal 2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1800"/>
            <a:ext cx="7992888" cy="489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4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Atividades grupo doce encanto        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      matutino</a:t>
            </a:r>
            <a:endParaRPr lang="pt-BR" dirty="0"/>
          </a:p>
        </p:txBody>
      </p:sp>
      <p:pic>
        <p:nvPicPr>
          <p:cNvPr id="14" name="Espaço Reservado para Conteúdo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55813"/>
            <a:ext cx="4104456" cy="3893467"/>
          </a:xfrm>
        </p:spPr>
      </p:pic>
      <p:sp>
        <p:nvSpPr>
          <p:cNvPr id="12" name="Espaço Reservado para Texto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      vespertino</a:t>
            </a:r>
            <a:endParaRPr lang="pt-BR" dirty="0"/>
          </a:p>
        </p:txBody>
      </p:sp>
      <p:pic>
        <p:nvPicPr>
          <p:cNvPr id="15" name="Espaço Reservado para Conteúdo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5813"/>
            <a:ext cx="4608512" cy="3893467"/>
          </a:xfrm>
        </p:spPr>
      </p:pic>
    </p:spTree>
    <p:extLst>
      <p:ext uri="{BB962C8B-B14F-4D97-AF65-F5344CB8AC3E}">
        <p14:creationId xmlns:p14="http://schemas.microsoft.com/office/powerpoint/2010/main" val="3651564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                Feliz    natal</a:t>
            </a:r>
            <a:br>
              <a:rPr lang="pt-BR" dirty="0" smtClean="0"/>
            </a:br>
            <a:r>
              <a:rPr lang="pt-BR" dirty="0" smtClean="0"/>
              <a:t>                                     2017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E:\alto de natal 2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1800"/>
            <a:ext cx="8208912" cy="50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6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32340" cy="77688"/>
          </a:xfrm>
        </p:spPr>
        <p:txBody>
          <a:bodyPr/>
          <a:lstStyle/>
          <a:p>
            <a:r>
              <a:rPr lang="pt-BR" dirty="0" smtClean="0"/>
              <a:t>Dia nacional de combate ao abuso e a exploração sexual infantil.</a:t>
            </a:r>
            <a:endParaRPr lang="pt-BR" dirty="0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608514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Espaço Reservado para Conteúdo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" y="1628800"/>
            <a:ext cx="4279578" cy="3785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74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Homenagem dia das mães       </a:t>
            </a:r>
            <a:endParaRPr lang="pt-BR" dirty="0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32048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64400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58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520940" cy="548640"/>
          </a:xfrm>
        </p:spPr>
        <p:txBody>
          <a:bodyPr/>
          <a:lstStyle/>
          <a:p>
            <a:r>
              <a:rPr lang="pt-BR" dirty="0" smtClean="0"/>
              <a:t>           lembrancinhas  dia das mães feitas pelas crianças SCFV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424847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2048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3393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888432" cy="3095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  Exposição feira da saúde    </a:t>
            </a:r>
            <a:endParaRPr lang="pt-BR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4320480" cy="3099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342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Apresentação de teatro para o grupo do BPC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055812"/>
            <a:ext cx="3200400" cy="2400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2055812"/>
            <a:ext cx="3200400" cy="2400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19405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Ângulos">
  <a:themeElements>
    <a:clrScheme name="Â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370</Words>
  <Application>Microsoft Office PowerPoint</Application>
  <PresentationFormat>Apresentação na tela (4:3)</PresentationFormat>
  <Paragraphs>47</Paragraphs>
  <Slides>40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Ângulos</vt:lpstr>
      <vt:lpstr>Relatório de atividades desenvolvidas no centro de referencia de assistência social (CRAS)2017</vt:lpstr>
      <vt:lpstr>Apresentação do PowerPoint</vt:lpstr>
      <vt:lpstr>                    Publico atendido</vt:lpstr>
      <vt:lpstr>        Atividades grupo doce encanto        </vt:lpstr>
      <vt:lpstr>Dia nacional de combate ao abuso e a exploração sexual infantil.</vt:lpstr>
      <vt:lpstr>              Homenagem dia das mães       </vt:lpstr>
      <vt:lpstr>           lembrancinhas  dia das mães feitas pelas crianças SCFV</vt:lpstr>
      <vt:lpstr>              Exposição feira da saúde    </vt:lpstr>
      <vt:lpstr>Apresentação de teatro para o grupo do BPC</vt:lpstr>
      <vt:lpstr>12 de junho dia mundial do combate ao trabalho infantil</vt:lpstr>
      <vt:lpstr>        Festa junina dos idosos </vt:lpstr>
      <vt:lpstr>          Festa junina das crianças</vt:lpstr>
      <vt:lpstr>              Homenagem dias dos pais </vt:lpstr>
      <vt:lpstr>                 Dinâmica com idosos  </vt:lpstr>
      <vt:lpstr>  Comemoração aniversariantes do mês </vt:lpstr>
      <vt:lpstr>     Ensaio do coral do grupo de idosos </vt:lpstr>
      <vt:lpstr>Comemorando os aniversariantes do         mês com as crianças</vt:lpstr>
      <vt:lpstr>          Festival de dança em Loanda</vt:lpstr>
      <vt:lpstr>        Apresentação do bale na escola</vt:lpstr>
      <vt:lpstr>Entrega de certificado das crianças da oficina de balé que competiram no festival de dança do município de Loanda</vt:lpstr>
      <vt:lpstr>       Participação teatro Paranavaí</vt:lpstr>
      <vt:lpstr> jantar dançante em Homenagem ao dia                              dos idosos</vt:lpstr>
      <vt:lpstr>         Festa em homenagem aos idosos </vt:lpstr>
      <vt:lpstr>       12 de outubro dia das crianças</vt:lpstr>
      <vt:lpstr>Participação teatro paraíso do norte</vt:lpstr>
      <vt:lpstr>           Palestra com as gestantes   </vt:lpstr>
      <vt:lpstr>             Dia nacional da consciência negra</vt:lpstr>
      <vt:lpstr>Enceramento anual e entrega de kit das gestantes</vt:lpstr>
      <vt:lpstr>      Encerramento grupo de idosos</vt:lpstr>
      <vt:lpstr>Grupo de Idosos do serviço de           convivência e fortalecimento de      vínculos</vt:lpstr>
      <vt:lpstr> Encerramento com grupos das crianças              do serviço de convivência  e  fortalecimento de vínculos  </vt:lpstr>
      <vt:lpstr>Encerramento grupo do bpc</vt:lpstr>
      <vt:lpstr>       Encerramento com o grupo doce                                     encanto na pizzaria em Paranavaí       </vt:lpstr>
      <vt:lpstr>    encerramento com as crianças do serviço de convivência e fortalecimento de vínculos ( pizzaria Paranavaí )</vt:lpstr>
      <vt:lpstr>                    Amostra de dança</vt:lpstr>
      <vt:lpstr>              Oficina com as famílias do PAIF</vt:lpstr>
      <vt:lpstr>serviço de convivência e fortalecimento de vínculos</vt:lpstr>
      <vt:lpstr>         Encerramento da oficina de balé</vt:lpstr>
      <vt:lpstr>     Encerramento com teatro e chegada                                 papai Noel</vt:lpstr>
      <vt:lpstr>                              Feliz    natal                                      2017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de atividades desenvolvidas no centro de referencia de assistência social(CRAS)2017</dc:title>
  <dc:creator>Alice</dc:creator>
  <cp:lastModifiedBy>Alice</cp:lastModifiedBy>
  <cp:revision>30</cp:revision>
  <dcterms:created xsi:type="dcterms:W3CDTF">2019-04-22T11:43:50Z</dcterms:created>
  <dcterms:modified xsi:type="dcterms:W3CDTF">2019-04-23T17:11:35Z</dcterms:modified>
</cp:coreProperties>
</file>