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0" r:id="rId18"/>
    <p:sldId id="292" r:id="rId19"/>
    <p:sldId id="293" r:id="rId20"/>
    <p:sldId id="272" r:id="rId21"/>
    <p:sldId id="273" r:id="rId22"/>
    <p:sldId id="274" r:id="rId23"/>
    <p:sldId id="304" r:id="rId24"/>
    <p:sldId id="305" r:id="rId25"/>
    <p:sldId id="278" r:id="rId26"/>
    <p:sldId id="275" r:id="rId27"/>
    <p:sldId id="306" r:id="rId28"/>
    <p:sldId id="277" r:id="rId29"/>
    <p:sldId id="307" r:id="rId30"/>
    <p:sldId id="308" r:id="rId31"/>
    <p:sldId id="279" r:id="rId32"/>
    <p:sldId id="281" r:id="rId33"/>
    <p:sldId id="282" r:id="rId34"/>
    <p:sldId id="283" r:id="rId35"/>
    <p:sldId id="301" r:id="rId36"/>
    <p:sldId id="302" r:id="rId37"/>
    <p:sldId id="294" r:id="rId38"/>
    <p:sldId id="299" r:id="rId39"/>
    <p:sldId id="303" r:id="rId40"/>
    <p:sldId id="284" r:id="rId41"/>
    <p:sldId id="285" r:id="rId42"/>
    <p:sldId id="286" r:id="rId43"/>
    <p:sldId id="287" r:id="rId44"/>
    <p:sldId id="298" r:id="rId45"/>
    <p:sldId id="289" r:id="rId46"/>
    <p:sldId id="290" r:id="rId47"/>
    <p:sldId id="291" r:id="rId48"/>
  </p:sldIdLst>
  <p:sldSz cx="9144000" cy="6858000" type="screen4x3"/>
  <p:notesSz cx="6858000" cy="9947275"/>
  <p:embeddedFontLst>
    <p:embeddedFont>
      <p:font typeface="Tahoma" pitchFamily="34" charset="0"/>
      <p:regular r:id="rId50"/>
      <p:bold r:id="rId51"/>
    </p:embeddedFont>
    <p:embeddedFont>
      <p:font typeface="Arial Narrow" pitchFamily="34" charset="0"/>
      <p:regular r:id="rId52"/>
      <p:bold r:id="rId53"/>
      <p:italic r:id="rId54"/>
      <p:boldItalic r:id="rId55"/>
    </p:embeddedFont>
    <p:embeddedFont>
      <p:font typeface="Microsoft Yi Baiti" pitchFamily="66" charset="0"/>
      <p:regular r:id="rId56"/>
    </p:embeddedFont>
    <p:embeddedFont>
      <p:font typeface="Calibri Light" pitchFamily="34" charset="0"/>
      <p:regular r:id="rId57"/>
      <p:italic r:id="rId58"/>
    </p:embeddedFont>
    <p:embeddedFont>
      <p:font typeface="Simplified Arabic Fixed" charset="-78"/>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B722A8E4-E5AF-4D29-BB7F-EB20A0E84696}">
  <a:tblStyle styleId="{B722A8E4-E5AF-4D29-BB7F-EB20A0E84696}"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92" autoAdjust="0"/>
    <p:restoredTop sz="99712" autoAdjust="0"/>
  </p:normalViewPr>
  <p:slideViewPr>
    <p:cSldViewPr>
      <p:cViewPr>
        <p:scale>
          <a:sx n="76" d="100"/>
          <a:sy n="76" d="100"/>
        </p:scale>
        <p:origin x="-109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3386" cy="49688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9688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44562" y="746125"/>
            <a:ext cx="4972049" cy="3730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724400"/>
            <a:ext cx="5486399" cy="447674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9448800"/>
            <a:ext cx="2973386" cy="4968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9448800"/>
            <a:ext cx="2971799" cy="496886"/>
          </a:xfrm>
          <a:prstGeom prst="rect">
            <a:avLst/>
          </a:prstGeom>
          <a:noFill/>
          <a:ln>
            <a:noFill/>
          </a:ln>
        </p:spPr>
        <p:txBody>
          <a:bodyPr lIns="92375" tIns="46175" rIns="92375" bIns="461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‹nº›</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19609185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303" name="Shape 303"/>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310" name="Shape 310"/>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r>
              <a:rPr lang="pt-BR" dirty="0" smtClean="0"/>
              <a:t>L</a:t>
            </a:r>
            <a:endParaRPr dirty="0"/>
          </a:p>
        </p:txBody>
      </p:sp>
      <p:sp>
        <p:nvSpPr>
          <p:cNvPr id="117" name="Shape 117"/>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724400"/>
            <a:ext cx="5486399" cy="4476749"/>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944563"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ação">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70" name="Shape 7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1"/>
              </a:buClr>
              <a:buFont typeface="Noto Sans Symbols"/>
              <a:buNone/>
              <a:defRPr sz="2400" b="1">
                <a:solidFill>
                  <a:schemeClr val="lt1"/>
                </a:solidFill>
                <a:latin typeface="Tahoma"/>
                <a:ea typeface="Tahoma"/>
                <a:cs typeface="Tahoma"/>
                <a:sym typeface="Tahoma"/>
              </a:defRPr>
            </a:lvl1pPr>
            <a:lvl2pPr marL="457200" marR="0" lvl="1" indent="0" algn="l" rtl="0">
              <a:spcBef>
                <a:spcPts val="400"/>
              </a:spcBef>
              <a:spcAft>
                <a:spcPts val="0"/>
              </a:spcAft>
              <a:buClr>
                <a:schemeClr val="accent1"/>
              </a:buClr>
              <a:buFont typeface="Noto Sans Symbols"/>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accent1"/>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71" name="Shape 7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228600" algn="l" rtl="0">
              <a:spcBef>
                <a:spcPts val="480"/>
              </a:spcBef>
              <a:spcAft>
                <a:spcPts val="0"/>
              </a:spcAft>
              <a:buClr>
                <a:schemeClr val="accent1"/>
              </a:buClr>
              <a:buSzPct val="75000"/>
              <a:buFont typeface="Noto Sans Symbols"/>
              <a:buChar char="■"/>
              <a:defRPr sz="2400">
                <a:solidFill>
                  <a:schemeClr val="lt1"/>
                </a:solidFill>
                <a:latin typeface="Tahoma"/>
                <a:ea typeface="Tahoma"/>
                <a:cs typeface="Tahoma"/>
                <a:sym typeface="Tahoma"/>
              </a:defRPr>
            </a:lvl1pPr>
            <a:lvl2pPr marL="742950" marR="0" lvl="1" indent="-19050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2pPr>
            <a:lvl3pPr marL="1143000" marR="0" lvl="2"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3pPr>
            <a:lvl4pPr marL="1562100" marR="0" lvl="3"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4pPr>
            <a:lvl5pPr marL="1981200" marR="0" lvl="4"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5pPr>
            <a:lvl6pPr marL="2438400" marR="0" lvl="5"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6pPr>
            <a:lvl7pPr marL="2895600" marR="0" lvl="6"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7pPr>
            <a:lvl8pPr marL="3352800" marR="0" lvl="7"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8pPr>
            <a:lvl9pPr marL="3810000" marR="0" lvl="8"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72" name="Shape 7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1"/>
              </a:buClr>
              <a:buFont typeface="Noto Sans Symbols"/>
              <a:buNone/>
              <a:defRPr sz="2400" b="1">
                <a:solidFill>
                  <a:schemeClr val="lt1"/>
                </a:solidFill>
                <a:latin typeface="Tahoma"/>
                <a:ea typeface="Tahoma"/>
                <a:cs typeface="Tahoma"/>
                <a:sym typeface="Tahoma"/>
              </a:defRPr>
            </a:lvl1pPr>
            <a:lvl2pPr marL="457200" marR="0" lvl="1" indent="0" algn="l" rtl="0">
              <a:spcBef>
                <a:spcPts val="400"/>
              </a:spcBef>
              <a:spcAft>
                <a:spcPts val="0"/>
              </a:spcAft>
              <a:buClr>
                <a:schemeClr val="accent1"/>
              </a:buClr>
              <a:buFont typeface="Noto Sans Symbols"/>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accent1"/>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accent1"/>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73" name="Shape 7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228600" algn="l" rtl="0">
              <a:spcBef>
                <a:spcPts val="480"/>
              </a:spcBef>
              <a:spcAft>
                <a:spcPts val="0"/>
              </a:spcAft>
              <a:buClr>
                <a:schemeClr val="accent1"/>
              </a:buClr>
              <a:buSzPct val="75000"/>
              <a:buFont typeface="Noto Sans Symbols"/>
              <a:buChar char="■"/>
              <a:defRPr sz="2400">
                <a:solidFill>
                  <a:schemeClr val="lt1"/>
                </a:solidFill>
                <a:latin typeface="Tahoma"/>
                <a:ea typeface="Tahoma"/>
                <a:cs typeface="Tahoma"/>
                <a:sym typeface="Tahoma"/>
              </a:defRPr>
            </a:lvl1pPr>
            <a:lvl2pPr marL="742950" marR="0" lvl="1" indent="-19050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2pPr>
            <a:lvl3pPr marL="1143000" marR="0" lvl="2"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3pPr>
            <a:lvl4pPr marL="1562100" marR="0" lvl="3"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4pPr>
            <a:lvl5pPr marL="1981200" marR="0" lvl="4"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5pPr>
            <a:lvl6pPr marL="2438400" marR="0" lvl="5"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6pPr>
            <a:lvl7pPr marL="2895600" marR="0" lvl="6"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7pPr>
            <a:lvl8pPr marL="3352800" marR="0" lvl="7"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8pPr>
            <a:lvl9pPr marL="3810000" marR="0" lvl="8" indent="-152400" algn="l" rtl="0">
              <a:spcBef>
                <a:spcPts val="320"/>
              </a:spcBef>
              <a:spcAft>
                <a:spcPts val="0"/>
              </a:spcAft>
              <a:buClr>
                <a:schemeClr val="accent1"/>
              </a:buClr>
              <a:buSzPct val="75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219200" y="152400"/>
            <a:ext cx="7391399" cy="1066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79" name="Shape 79"/>
          <p:cNvSpPr txBox="1">
            <a:spLocks noGrp="1"/>
          </p:cNvSpPr>
          <p:nvPr>
            <p:ph type="body" idx="1"/>
          </p:nvPr>
        </p:nvSpPr>
        <p:spPr>
          <a:xfrm>
            <a:off x="1219200" y="1676400"/>
            <a:ext cx="3619500" cy="4724400"/>
          </a:xfrm>
          <a:prstGeom prst="rect">
            <a:avLst/>
          </a:prstGeom>
          <a:noFill/>
          <a:ln>
            <a:noFill/>
          </a:ln>
        </p:spPr>
        <p:txBody>
          <a:bodyPr lIns="91425" tIns="91425" rIns="91425" bIns="91425" anchor="t" anchorCtr="0"/>
          <a:lstStyle>
            <a:lvl1pPr marL="342900" marR="0" lvl="0" indent="-209550" algn="l" rtl="0">
              <a:spcBef>
                <a:spcPts val="560"/>
              </a:spcBef>
              <a:spcAft>
                <a:spcPts val="0"/>
              </a:spcAft>
              <a:buClr>
                <a:schemeClr val="accent1"/>
              </a:buClr>
              <a:buSzPct val="75000"/>
              <a:buFont typeface="Noto Sans Symbols"/>
              <a:buChar char="■"/>
              <a:defRPr sz="2800">
                <a:solidFill>
                  <a:schemeClr val="lt1"/>
                </a:solidFill>
                <a:latin typeface="Tahoma"/>
                <a:ea typeface="Tahoma"/>
                <a:cs typeface="Tahoma"/>
                <a:sym typeface="Tahoma"/>
              </a:defRPr>
            </a:lvl1pPr>
            <a:lvl2pPr marL="742950" marR="0" lvl="1" indent="-17145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2pPr>
            <a:lvl3pPr marL="1143000" marR="0" lvl="2"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3pPr>
            <a:lvl4pPr marL="1562100" marR="0" lvl="3"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4pPr>
            <a:lvl5pPr marL="1981200" marR="0" lvl="4"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5pPr>
            <a:lvl6pPr marL="2438400" marR="0" lvl="5"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6pPr>
            <a:lvl7pPr marL="2895600" marR="0" lvl="6"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7pPr>
            <a:lvl8pPr marL="3352800" marR="0" lvl="7"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8pPr>
            <a:lvl9pPr marL="3810000" marR="0" lvl="8"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80" name="Shape 80"/>
          <p:cNvSpPr txBox="1">
            <a:spLocks noGrp="1"/>
          </p:cNvSpPr>
          <p:nvPr>
            <p:ph type="body" idx="2"/>
          </p:nvPr>
        </p:nvSpPr>
        <p:spPr>
          <a:xfrm>
            <a:off x="4991100" y="1676400"/>
            <a:ext cx="3619500" cy="4724400"/>
          </a:xfrm>
          <a:prstGeom prst="rect">
            <a:avLst/>
          </a:prstGeom>
          <a:noFill/>
          <a:ln>
            <a:noFill/>
          </a:ln>
        </p:spPr>
        <p:txBody>
          <a:bodyPr lIns="91425" tIns="91425" rIns="91425" bIns="91425" anchor="t" anchorCtr="0"/>
          <a:lstStyle>
            <a:lvl1pPr marL="342900" marR="0" lvl="0" indent="-209550" algn="l" rtl="0">
              <a:spcBef>
                <a:spcPts val="560"/>
              </a:spcBef>
              <a:spcAft>
                <a:spcPts val="0"/>
              </a:spcAft>
              <a:buClr>
                <a:schemeClr val="accent1"/>
              </a:buClr>
              <a:buSzPct val="75000"/>
              <a:buFont typeface="Noto Sans Symbols"/>
              <a:buChar char="■"/>
              <a:defRPr sz="2800">
                <a:solidFill>
                  <a:schemeClr val="lt1"/>
                </a:solidFill>
                <a:latin typeface="Tahoma"/>
                <a:ea typeface="Tahoma"/>
                <a:cs typeface="Tahoma"/>
                <a:sym typeface="Tahoma"/>
              </a:defRPr>
            </a:lvl1pPr>
            <a:lvl2pPr marL="742950" marR="0" lvl="1" indent="-17145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2pPr>
            <a:lvl3pPr marL="1143000" marR="0" lvl="2"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3pPr>
            <a:lvl4pPr marL="1562100" marR="0" lvl="3"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4pPr>
            <a:lvl5pPr marL="1981200" marR="0" lvl="4"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5pPr>
            <a:lvl6pPr marL="2438400" marR="0" lvl="5"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6pPr>
            <a:lvl7pPr marL="2895600" marR="0" lvl="6"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7pPr>
            <a:lvl8pPr marL="3352800" marR="0" lvl="7"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8pPr>
            <a:lvl9pPr marL="3810000" marR="0" lvl="8" indent="-142875" algn="l" rtl="0">
              <a:spcBef>
                <a:spcPts val="360"/>
              </a:spcBef>
              <a:spcAft>
                <a:spcPts val="0"/>
              </a:spcAft>
              <a:buClr>
                <a:schemeClr val="accent1"/>
              </a:buClr>
              <a:buSzPct val="7500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86" name="Shape 8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1"/>
              </a:buClr>
              <a:buFont typeface="Noto Sans Symbols"/>
              <a:buNone/>
              <a:defRPr sz="2000">
                <a:solidFill>
                  <a:schemeClr val="lt1"/>
                </a:solidFill>
                <a:latin typeface="Tahoma"/>
                <a:ea typeface="Tahoma"/>
                <a:cs typeface="Tahoma"/>
                <a:sym typeface="Tahoma"/>
              </a:defRPr>
            </a:lvl1pPr>
            <a:lvl2pPr marL="457200" marR="0" lvl="1" indent="0" algn="l" rtl="0">
              <a:spcBef>
                <a:spcPts val="360"/>
              </a:spcBef>
              <a:spcAft>
                <a:spcPts val="0"/>
              </a:spcAft>
              <a:buClr>
                <a:schemeClr val="accent1"/>
              </a:buClr>
              <a:buFont typeface="Noto Sans Symbols"/>
              <a:buNone/>
              <a:defRPr sz="1800" b="0" i="0" u="none" strike="noStrike" cap="none">
                <a:solidFill>
                  <a:schemeClr val="lt1"/>
                </a:solidFill>
                <a:latin typeface="Tahoma"/>
                <a:ea typeface="Tahoma"/>
                <a:cs typeface="Tahoma"/>
                <a:sym typeface="Tahoma"/>
              </a:defRPr>
            </a:lvl2pPr>
            <a:lvl3pPr marL="914400" marR="0" lvl="2" indent="0" algn="l" rtl="0">
              <a:spcBef>
                <a:spcPts val="320"/>
              </a:spcBef>
              <a:spcAft>
                <a:spcPts val="0"/>
              </a:spcAft>
              <a:buClr>
                <a:schemeClr val="accent1"/>
              </a:buClr>
              <a:buFont typeface="Noto Sans Symbols"/>
              <a:buNone/>
              <a:defRPr sz="1600" b="0" i="0" u="none" strike="noStrike" cap="none">
                <a:solidFill>
                  <a:schemeClr val="lt1"/>
                </a:solidFill>
                <a:latin typeface="Tahoma"/>
                <a:ea typeface="Tahoma"/>
                <a:cs typeface="Tahoma"/>
                <a:sym typeface="Tahoma"/>
              </a:defRPr>
            </a:lvl3pPr>
            <a:lvl4pPr marL="1371600" marR="0" lvl="3" indent="0" algn="l" rtl="0">
              <a:spcBef>
                <a:spcPts val="280"/>
              </a:spcBef>
              <a:spcAft>
                <a:spcPts val="0"/>
              </a:spcAft>
              <a:buClr>
                <a:schemeClr val="accent1"/>
              </a:buClr>
              <a:buFont typeface="Noto Sans Symbols"/>
              <a:buNone/>
              <a:defRPr sz="1400" b="0" i="0" u="none" strike="noStrike" cap="none">
                <a:solidFill>
                  <a:schemeClr val="lt1"/>
                </a:solidFill>
                <a:latin typeface="Tahoma"/>
                <a:ea typeface="Tahoma"/>
                <a:cs typeface="Tahoma"/>
                <a:sym typeface="Tahoma"/>
              </a:defRPr>
            </a:lvl4pPr>
            <a:lvl5pPr marL="1828800" marR="0" lvl="4" indent="0" algn="l" rtl="0">
              <a:spcBef>
                <a:spcPts val="280"/>
              </a:spcBef>
              <a:spcAft>
                <a:spcPts val="0"/>
              </a:spcAft>
              <a:buClr>
                <a:schemeClr val="accent1"/>
              </a:buClr>
              <a:buFont typeface="Noto Sans Symbols"/>
              <a:buNone/>
              <a:defRPr sz="1400" b="0" i="0" u="none" strike="noStrike" cap="none">
                <a:solidFill>
                  <a:schemeClr val="lt1"/>
                </a:solidFill>
                <a:latin typeface="Tahoma"/>
                <a:ea typeface="Tahoma"/>
                <a:cs typeface="Tahoma"/>
                <a:sym typeface="Tahoma"/>
              </a:defRPr>
            </a:lvl5pPr>
            <a:lvl6pPr marL="2286000" marR="0" lvl="5" indent="0" algn="l" rtl="0">
              <a:spcBef>
                <a:spcPts val="280"/>
              </a:spcBef>
              <a:spcAft>
                <a:spcPts val="0"/>
              </a:spcAft>
              <a:buClr>
                <a:schemeClr val="accent1"/>
              </a:buClr>
              <a:buFont typeface="Noto Sans Symbols"/>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accent1"/>
              </a:buClr>
              <a:buFont typeface="Noto Sans Symbols"/>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accent1"/>
              </a:buClr>
              <a:buFont typeface="Noto Sans Symbols"/>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accent1"/>
              </a:buClr>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87" name="Shape 8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19200" y="152400"/>
            <a:ext cx="7391399" cy="1066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21" name="Shape 21"/>
          <p:cNvSpPr txBox="1">
            <a:spLocks noGrp="1"/>
          </p:cNvSpPr>
          <p:nvPr>
            <p:ph type="body" idx="1"/>
          </p:nvPr>
        </p:nvSpPr>
        <p:spPr>
          <a:xfrm>
            <a:off x="1219200" y="1676400"/>
            <a:ext cx="7391399" cy="4724400"/>
          </a:xfrm>
          <a:prstGeom prst="rect">
            <a:avLst/>
          </a:prstGeom>
          <a:noFill/>
          <a:ln>
            <a:noFill/>
          </a:ln>
        </p:spPr>
        <p:txBody>
          <a:bodyPr lIns="91425" tIns="91425" rIns="91425" bIns="91425" anchor="t" anchorCtr="0"/>
          <a:lstStyle>
            <a:lvl1pPr marL="342900" marR="0" lvl="0" indent="-190500" algn="l" rtl="0">
              <a:spcBef>
                <a:spcPts val="640"/>
              </a:spcBef>
              <a:spcAft>
                <a:spcPts val="0"/>
              </a:spcAft>
              <a:buClr>
                <a:schemeClr val="accent1"/>
              </a:buClr>
              <a:buSzPct val="75000"/>
              <a:buFont typeface="Noto Sans Symbols"/>
              <a:buChar char="■"/>
              <a:defRPr sz="3200" b="0" i="0" u="none" strike="noStrike" cap="none">
                <a:solidFill>
                  <a:schemeClr val="lt1"/>
                </a:solidFill>
                <a:latin typeface="Tahoma"/>
                <a:ea typeface="Tahoma"/>
                <a:cs typeface="Tahoma"/>
                <a:sym typeface="Tahoma"/>
              </a:defRPr>
            </a:lvl1pPr>
            <a:lvl2pPr marL="742950" marR="0" lvl="1" indent="-152400" algn="l" rtl="0">
              <a:spcBef>
                <a:spcPts val="560"/>
              </a:spcBef>
              <a:spcAft>
                <a:spcPts val="0"/>
              </a:spcAft>
              <a:buClr>
                <a:schemeClr val="accent1"/>
              </a:buClr>
              <a:buSzPct val="75000"/>
              <a:buFont typeface="Noto Sans Symbols"/>
              <a:buChar char="■"/>
              <a:defRPr sz="2800" b="0" i="0" u="none" strike="noStrike" cap="none">
                <a:solidFill>
                  <a:schemeClr val="lt1"/>
                </a:solidFill>
                <a:latin typeface="Tahoma"/>
                <a:ea typeface="Tahoma"/>
                <a:cs typeface="Tahoma"/>
                <a:sym typeface="Tahoma"/>
              </a:defRPr>
            </a:lvl2pPr>
            <a:lvl3pPr marL="1143000" marR="0" lvl="2" indent="-11430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3pPr>
            <a:lvl4pPr marL="1562100" marR="0" lvl="3"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4pPr>
            <a:lvl5pPr marL="1981200" marR="0" lvl="4"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5pPr>
            <a:lvl6pPr marL="2438400" marR="0" lvl="5"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6pPr>
            <a:lvl7pPr marL="2895600" marR="0" lvl="6"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7pPr>
            <a:lvl8pPr marL="3352800" marR="0" lvl="7"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8pPr>
            <a:lvl9pPr marL="3810000" marR="0" lvl="8"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2" name="Shape 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219200" y="152400"/>
            <a:ext cx="7391399" cy="1066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27" name="Shape 2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219200" y="152400"/>
            <a:ext cx="7391399" cy="1066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32" name="Shape 3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19200" y="152400"/>
            <a:ext cx="7391399" cy="1066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37" name="Shape 37"/>
          <p:cNvSpPr txBox="1">
            <a:spLocks noGrp="1"/>
          </p:cNvSpPr>
          <p:nvPr>
            <p:ph type="body" idx="1"/>
          </p:nvPr>
        </p:nvSpPr>
        <p:spPr>
          <a:xfrm>
            <a:off x="1219200" y="1676400"/>
            <a:ext cx="3619500" cy="4724400"/>
          </a:xfrm>
          <a:prstGeom prst="rect">
            <a:avLst/>
          </a:prstGeom>
          <a:noFill/>
          <a:ln>
            <a:noFill/>
          </a:ln>
        </p:spPr>
        <p:txBody>
          <a:bodyPr lIns="91425" tIns="91425" rIns="91425" bIns="91425" anchor="t" anchorCtr="0"/>
          <a:lstStyle>
            <a:lvl1pPr marL="342900" marR="0" lvl="0" indent="-190500" algn="l" rtl="0">
              <a:spcBef>
                <a:spcPts val="640"/>
              </a:spcBef>
              <a:spcAft>
                <a:spcPts val="0"/>
              </a:spcAft>
              <a:buClr>
                <a:schemeClr val="accent1"/>
              </a:buClr>
              <a:buSzPct val="75000"/>
              <a:buFont typeface="Noto Sans Symbols"/>
              <a:buChar char="■"/>
              <a:defRPr sz="3200">
                <a:solidFill>
                  <a:schemeClr val="lt1"/>
                </a:solidFill>
                <a:latin typeface="Tahoma"/>
                <a:ea typeface="Tahoma"/>
                <a:cs typeface="Tahoma"/>
                <a:sym typeface="Tahoma"/>
              </a:defRPr>
            </a:lvl1pPr>
            <a:lvl2pPr marL="742950" marR="0" lvl="1" indent="-152400" algn="l" rtl="0">
              <a:spcBef>
                <a:spcPts val="560"/>
              </a:spcBef>
              <a:spcAft>
                <a:spcPts val="0"/>
              </a:spcAft>
              <a:buClr>
                <a:schemeClr val="accent1"/>
              </a:buClr>
              <a:buSzPct val="75000"/>
              <a:buFont typeface="Noto Sans Symbols"/>
              <a:buChar char="■"/>
              <a:defRPr sz="2800" b="0" i="0" u="none" strike="noStrike" cap="none">
                <a:solidFill>
                  <a:schemeClr val="lt1"/>
                </a:solidFill>
                <a:latin typeface="Tahoma"/>
                <a:ea typeface="Tahoma"/>
                <a:cs typeface="Tahoma"/>
                <a:sym typeface="Tahoma"/>
              </a:defRPr>
            </a:lvl2pPr>
            <a:lvl3pPr marL="1143000" marR="0" lvl="2" indent="-11430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3pPr>
            <a:lvl4pPr marL="1562100" marR="0" lvl="3"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4pPr>
            <a:lvl5pPr marL="1981200" marR="0" lvl="4"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5pPr>
            <a:lvl6pPr marL="2438400" marR="0" lvl="5"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6pPr>
            <a:lvl7pPr marL="2895600" marR="0" lvl="6"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7pPr>
            <a:lvl8pPr marL="3352800" marR="0" lvl="7"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8pPr>
            <a:lvl9pPr marL="3810000" marR="0" lvl="8"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8" name="Shape 38"/>
          <p:cNvSpPr txBox="1">
            <a:spLocks noGrp="1"/>
          </p:cNvSpPr>
          <p:nvPr>
            <p:ph type="body" idx="2"/>
          </p:nvPr>
        </p:nvSpPr>
        <p:spPr>
          <a:xfrm>
            <a:off x="4991100" y="1676400"/>
            <a:ext cx="3619500" cy="4724400"/>
          </a:xfrm>
          <a:prstGeom prst="rect">
            <a:avLst/>
          </a:prstGeom>
          <a:noFill/>
          <a:ln>
            <a:noFill/>
          </a:ln>
        </p:spPr>
        <p:txBody>
          <a:bodyPr lIns="91425" tIns="91425" rIns="91425" bIns="91425" anchor="t" anchorCtr="0"/>
          <a:lstStyle>
            <a:lvl1pPr marL="342900" marR="0" lvl="0" indent="-190500" algn="l" rtl="0">
              <a:spcBef>
                <a:spcPts val="640"/>
              </a:spcBef>
              <a:spcAft>
                <a:spcPts val="0"/>
              </a:spcAft>
              <a:buClr>
                <a:schemeClr val="accent1"/>
              </a:buClr>
              <a:buSzPct val="75000"/>
              <a:buFont typeface="Noto Sans Symbols"/>
              <a:buChar char="■"/>
              <a:defRPr sz="3200">
                <a:solidFill>
                  <a:schemeClr val="lt1"/>
                </a:solidFill>
                <a:latin typeface="Tahoma"/>
                <a:ea typeface="Tahoma"/>
                <a:cs typeface="Tahoma"/>
                <a:sym typeface="Tahoma"/>
              </a:defRPr>
            </a:lvl1pPr>
            <a:lvl2pPr marL="742950" marR="0" lvl="1" indent="-152400" algn="l" rtl="0">
              <a:spcBef>
                <a:spcPts val="560"/>
              </a:spcBef>
              <a:spcAft>
                <a:spcPts val="0"/>
              </a:spcAft>
              <a:buClr>
                <a:schemeClr val="accent1"/>
              </a:buClr>
              <a:buSzPct val="75000"/>
              <a:buFont typeface="Noto Sans Symbols"/>
              <a:buChar char="■"/>
              <a:defRPr sz="2800" b="0" i="0" u="none" strike="noStrike" cap="none">
                <a:solidFill>
                  <a:schemeClr val="lt1"/>
                </a:solidFill>
                <a:latin typeface="Tahoma"/>
                <a:ea typeface="Tahoma"/>
                <a:cs typeface="Tahoma"/>
                <a:sym typeface="Tahoma"/>
              </a:defRPr>
            </a:lvl2pPr>
            <a:lvl3pPr marL="1143000" marR="0" lvl="2" indent="-11430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3pPr>
            <a:lvl4pPr marL="1562100" marR="0" lvl="3"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4pPr>
            <a:lvl5pPr marL="1981200" marR="0" lvl="4"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5pPr>
            <a:lvl6pPr marL="2438400" marR="0" lvl="5"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6pPr>
            <a:lvl7pPr marL="2895600" marR="0" lvl="6"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7pPr>
            <a:lvl8pPr marL="3352800" marR="0" lvl="7"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8pPr>
            <a:lvl9pPr marL="3810000" marR="0" lvl="8"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9" name="Shape 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Título e texto verticai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4562475" y="2352674"/>
            <a:ext cx="6248399" cy="18478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44" name="Shape 44"/>
          <p:cNvSpPr txBox="1">
            <a:spLocks noGrp="1"/>
          </p:cNvSpPr>
          <p:nvPr>
            <p:ph type="body" idx="1"/>
          </p:nvPr>
        </p:nvSpPr>
        <p:spPr>
          <a:xfrm rot="5400000">
            <a:off x="790575" y="581024"/>
            <a:ext cx="6248399" cy="5391149"/>
          </a:xfrm>
          <a:prstGeom prst="rect">
            <a:avLst/>
          </a:prstGeom>
          <a:noFill/>
          <a:ln>
            <a:noFill/>
          </a:ln>
        </p:spPr>
        <p:txBody>
          <a:bodyPr lIns="91425" tIns="91425" rIns="91425" bIns="91425" anchor="t" anchorCtr="0"/>
          <a:lstStyle>
            <a:lvl1pPr marL="342900" marR="0" lvl="0" indent="-190500" algn="l" rtl="0">
              <a:spcBef>
                <a:spcPts val="640"/>
              </a:spcBef>
              <a:spcAft>
                <a:spcPts val="0"/>
              </a:spcAft>
              <a:buClr>
                <a:schemeClr val="accent1"/>
              </a:buClr>
              <a:buSzPct val="75000"/>
              <a:buFont typeface="Noto Sans Symbols"/>
              <a:buChar char="■"/>
              <a:defRPr sz="3200">
                <a:solidFill>
                  <a:schemeClr val="lt1"/>
                </a:solidFill>
                <a:latin typeface="Tahoma"/>
                <a:ea typeface="Tahoma"/>
                <a:cs typeface="Tahoma"/>
                <a:sym typeface="Tahoma"/>
              </a:defRPr>
            </a:lvl1pPr>
            <a:lvl2pPr marL="742950" marR="0" lvl="1" indent="-152400" algn="l" rtl="0">
              <a:spcBef>
                <a:spcPts val="560"/>
              </a:spcBef>
              <a:spcAft>
                <a:spcPts val="0"/>
              </a:spcAft>
              <a:buClr>
                <a:schemeClr val="accent1"/>
              </a:buClr>
              <a:buSzPct val="75000"/>
              <a:buFont typeface="Noto Sans Symbols"/>
              <a:buChar char="■"/>
              <a:defRPr sz="2800" b="0" i="0" u="none" strike="noStrike" cap="none">
                <a:solidFill>
                  <a:schemeClr val="lt1"/>
                </a:solidFill>
                <a:latin typeface="Tahoma"/>
                <a:ea typeface="Tahoma"/>
                <a:cs typeface="Tahoma"/>
                <a:sym typeface="Tahoma"/>
              </a:defRPr>
            </a:lvl2pPr>
            <a:lvl3pPr marL="1143000" marR="0" lvl="2" indent="-11430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3pPr>
            <a:lvl4pPr marL="1562100" marR="0" lvl="3"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4pPr>
            <a:lvl5pPr marL="1981200" marR="0" lvl="4"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5pPr>
            <a:lvl6pPr marL="2438400" marR="0" lvl="5"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6pPr>
            <a:lvl7pPr marL="2895600" marR="0" lvl="6"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7pPr>
            <a:lvl8pPr marL="3352800" marR="0" lvl="7"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8pPr>
            <a:lvl9pPr marL="3810000" marR="0" lvl="8"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45" name="Shape 4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ítulo e texto vertical">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219200" y="152400"/>
            <a:ext cx="7391399" cy="1066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50" name="Shape 50"/>
          <p:cNvSpPr txBox="1">
            <a:spLocks noGrp="1"/>
          </p:cNvSpPr>
          <p:nvPr>
            <p:ph type="body" idx="1"/>
          </p:nvPr>
        </p:nvSpPr>
        <p:spPr>
          <a:xfrm rot="5400000">
            <a:off x="2552700" y="342900"/>
            <a:ext cx="4724400" cy="7391399"/>
          </a:xfrm>
          <a:prstGeom prst="rect">
            <a:avLst/>
          </a:prstGeom>
          <a:noFill/>
          <a:ln>
            <a:noFill/>
          </a:ln>
        </p:spPr>
        <p:txBody>
          <a:bodyPr lIns="91425" tIns="91425" rIns="91425" bIns="91425" anchor="t" anchorCtr="0"/>
          <a:lstStyle>
            <a:lvl1pPr marL="342900" marR="0" lvl="0" indent="-190500" algn="l" rtl="0">
              <a:spcBef>
                <a:spcPts val="640"/>
              </a:spcBef>
              <a:spcAft>
                <a:spcPts val="0"/>
              </a:spcAft>
              <a:buClr>
                <a:schemeClr val="accent1"/>
              </a:buClr>
              <a:buSzPct val="75000"/>
              <a:buFont typeface="Noto Sans Symbols"/>
              <a:buChar char="■"/>
              <a:defRPr sz="3200">
                <a:solidFill>
                  <a:schemeClr val="lt1"/>
                </a:solidFill>
                <a:latin typeface="Tahoma"/>
                <a:ea typeface="Tahoma"/>
                <a:cs typeface="Tahoma"/>
                <a:sym typeface="Tahoma"/>
              </a:defRPr>
            </a:lvl1pPr>
            <a:lvl2pPr marL="742950" marR="0" lvl="1" indent="-152400" algn="l" rtl="0">
              <a:spcBef>
                <a:spcPts val="560"/>
              </a:spcBef>
              <a:spcAft>
                <a:spcPts val="0"/>
              </a:spcAft>
              <a:buClr>
                <a:schemeClr val="accent1"/>
              </a:buClr>
              <a:buSzPct val="75000"/>
              <a:buFont typeface="Noto Sans Symbols"/>
              <a:buChar char="■"/>
              <a:defRPr sz="2800" b="0" i="0" u="none" strike="noStrike" cap="none">
                <a:solidFill>
                  <a:schemeClr val="lt1"/>
                </a:solidFill>
                <a:latin typeface="Tahoma"/>
                <a:ea typeface="Tahoma"/>
                <a:cs typeface="Tahoma"/>
                <a:sym typeface="Tahoma"/>
              </a:defRPr>
            </a:lvl2pPr>
            <a:lvl3pPr marL="1143000" marR="0" lvl="2" indent="-11430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3pPr>
            <a:lvl4pPr marL="1562100" marR="0" lvl="3"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4pPr>
            <a:lvl5pPr marL="1981200" marR="0" lvl="4"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5pPr>
            <a:lvl6pPr marL="2438400" marR="0" lvl="5"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6pPr>
            <a:lvl7pPr marL="2895600" marR="0" lvl="6"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7pPr>
            <a:lvl8pPr marL="3352800" marR="0" lvl="7"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8pPr>
            <a:lvl9pPr marL="3810000" marR="0" lvl="8"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51" name="Shape 5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m com Legenda">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56" name="Shape 5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1"/>
              </a:buClr>
              <a:buFont typeface="Noto Sans Symbols"/>
              <a:buNone/>
              <a:defRPr sz="3200">
                <a:solidFill>
                  <a:schemeClr val="lt1"/>
                </a:solidFill>
                <a:latin typeface="Tahoma"/>
                <a:ea typeface="Tahoma"/>
                <a:cs typeface="Tahoma"/>
                <a:sym typeface="Tahoma"/>
              </a:defRPr>
            </a:lvl1pPr>
            <a:lvl2pPr marL="457200" marR="0" lvl="1" indent="0" algn="l" rtl="0">
              <a:spcBef>
                <a:spcPts val="560"/>
              </a:spcBef>
              <a:spcAft>
                <a:spcPts val="0"/>
              </a:spcAft>
              <a:buClr>
                <a:schemeClr val="accent1"/>
              </a:buClr>
              <a:buFont typeface="Noto Sans Symbols"/>
              <a:buNone/>
              <a:defRPr sz="2800" b="0" i="0" u="none" strike="noStrike" cap="none">
                <a:solidFill>
                  <a:schemeClr val="lt1"/>
                </a:solidFill>
                <a:latin typeface="Tahoma"/>
                <a:ea typeface="Tahoma"/>
                <a:cs typeface="Tahoma"/>
                <a:sym typeface="Tahoma"/>
              </a:defRPr>
            </a:lvl2pPr>
            <a:lvl3pPr marL="914400" marR="0" lvl="2" indent="0" algn="l" rtl="0">
              <a:spcBef>
                <a:spcPts val="480"/>
              </a:spcBef>
              <a:spcAft>
                <a:spcPts val="0"/>
              </a:spcAft>
              <a:buClr>
                <a:schemeClr val="accent1"/>
              </a:buClr>
              <a:buFont typeface="Noto Sans Symbols"/>
              <a:buNone/>
              <a:defRPr sz="2400" b="0" i="0" u="none" strike="noStrike" cap="none">
                <a:solidFill>
                  <a:schemeClr val="lt1"/>
                </a:solidFill>
                <a:latin typeface="Tahoma"/>
                <a:ea typeface="Tahoma"/>
                <a:cs typeface="Tahoma"/>
                <a:sym typeface="Tahoma"/>
              </a:defRPr>
            </a:lvl3pPr>
            <a:lvl4pPr marL="1371600" marR="0" lvl="3" indent="0" algn="l" rtl="0">
              <a:spcBef>
                <a:spcPts val="400"/>
              </a:spcBef>
              <a:spcAft>
                <a:spcPts val="0"/>
              </a:spcAft>
              <a:buClr>
                <a:schemeClr val="accent1"/>
              </a:buClr>
              <a:buFont typeface="Noto Sans Symbols"/>
              <a:buNone/>
              <a:defRPr sz="2000" b="0" i="0" u="none" strike="noStrike" cap="none">
                <a:solidFill>
                  <a:schemeClr val="lt1"/>
                </a:solidFill>
                <a:latin typeface="Tahoma"/>
                <a:ea typeface="Tahoma"/>
                <a:cs typeface="Tahoma"/>
                <a:sym typeface="Tahoma"/>
              </a:defRPr>
            </a:lvl4pPr>
            <a:lvl5pPr marL="1828800" marR="0" lvl="4" indent="0" algn="l" rtl="0">
              <a:spcBef>
                <a:spcPts val="400"/>
              </a:spcBef>
              <a:spcAft>
                <a:spcPts val="0"/>
              </a:spcAft>
              <a:buClr>
                <a:schemeClr val="accent1"/>
              </a:buClr>
              <a:buFont typeface="Noto Sans Symbols"/>
              <a:buNone/>
              <a:defRPr sz="2000" b="0" i="0" u="none" strike="noStrike" cap="none">
                <a:solidFill>
                  <a:schemeClr val="lt1"/>
                </a:solidFill>
                <a:latin typeface="Tahoma"/>
                <a:ea typeface="Tahoma"/>
                <a:cs typeface="Tahoma"/>
                <a:sym typeface="Tahoma"/>
              </a:defRPr>
            </a:lvl5pPr>
            <a:lvl6pPr marL="2286000" marR="0" lvl="5" indent="0" algn="l" rtl="0">
              <a:spcBef>
                <a:spcPts val="400"/>
              </a:spcBef>
              <a:spcAft>
                <a:spcPts val="0"/>
              </a:spcAft>
              <a:buClr>
                <a:schemeClr val="accent1"/>
              </a:buClr>
              <a:buFont typeface="Noto Sans Symbols"/>
              <a:buNone/>
              <a:defRPr sz="2000" b="0" i="0" u="none" strike="noStrike" cap="none">
                <a:solidFill>
                  <a:schemeClr val="lt1"/>
                </a:solidFill>
                <a:latin typeface="Tahoma"/>
                <a:ea typeface="Tahoma"/>
                <a:cs typeface="Tahoma"/>
                <a:sym typeface="Tahoma"/>
              </a:defRPr>
            </a:lvl6pPr>
            <a:lvl7pPr marL="2743200" marR="0" lvl="6" indent="0" algn="l" rtl="0">
              <a:spcBef>
                <a:spcPts val="400"/>
              </a:spcBef>
              <a:spcAft>
                <a:spcPts val="0"/>
              </a:spcAft>
              <a:buClr>
                <a:schemeClr val="accent1"/>
              </a:buClr>
              <a:buFont typeface="Noto Sans Symbols"/>
              <a:buNone/>
              <a:defRPr sz="2000" b="0" i="0" u="none" strike="noStrike" cap="none">
                <a:solidFill>
                  <a:schemeClr val="lt1"/>
                </a:solidFill>
                <a:latin typeface="Tahoma"/>
                <a:ea typeface="Tahoma"/>
                <a:cs typeface="Tahoma"/>
                <a:sym typeface="Tahoma"/>
              </a:defRPr>
            </a:lvl7pPr>
            <a:lvl8pPr marL="3200400" marR="0" lvl="7" indent="0" algn="l" rtl="0">
              <a:spcBef>
                <a:spcPts val="400"/>
              </a:spcBef>
              <a:spcAft>
                <a:spcPts val="0"/>
              </a:spcAft>
              <a:buClr>
                <a:schemeClr val="accent1"/>
              </a:buClr>
              <a:buFont typeface="Noto Sans Symbols"/>
              <a:buNone/>
              <a:defRPr sz="2000" b="0" i="0" u="none" strike="noStrike" cap="none">
                <a:solidFill>
                  <a:schemeClr val="lt1"/>
                </a:solidFill>
                <a:latin typeface="Tahoma"/>
                <a:ea typeface="Tahoma"/>
                <a:cs typeface="Tahoma"/>
                <a:sym typeface="Tahoma"/>
              </a:defRPr>
            </a:lvl8pPr>
            <a:lvl9pPr marL="3657600" marR="0" lvl="8" indent="0" algn="l" rtl="0">
              <a:spcBef>
                <a:spcPts val="400"/>
              </a:spcBef>
              <a:spcAft>
                <a:spcPts val="0"/>
              </a:spcAft>
              <a:buClr>
                <a:schemeClr val="accent1"/>
              </a:buClr>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57" name="Shape 5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1"/>
              </a:buClr>
              <a:buFont typeface="Noto Sans Symbols"/>
              <a:buNone/>
              <a:defRPr sz="1400">
                <a:solidFill>
                  <a:schemeClr val="lt1"/>
                </a:solidFill>
                <a:latin typeface="Tahoma"/>
                <a:ea typeface="Tahoma"/>
                <a:cs typeface="Tahoma"/>
                <a:sym typeface="Tahoma"/>
              </a:defRPr>
            </a:lvl1pPr>
            <a:lvl2pPr marL="457200" marR="0" lvl="1" indent="0" algn="l" rtl="0">
              <a:spcBef>
                <a:spcPts val="240"/>
              </a:spcBef>
              <a:spcAft>
                <a:spcPts val="0"/>
              </a:spcAft>
              <a:buClr>
                <a:schemeClr val="accent1"/>
              </a:buClr>
              <a:buFont typeface="Noto Sans Symbols"/>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accent1"/>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58" name="Shape 5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údo com Legenda">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63" name="Shape 6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90500" algn="l" rtl="0">
              <a:spcBef>
                <a:spcPts val="640"/>
              </a:spcBef>
              <a:spcAft>
                <a:spcPts val="0"/>
              </a:spcAft>
              <a:buClr>
                <a:schemeClr val="accent1"/>
              </a:buClr>
              <a:buSzPct val="75000"/>
              <a:buFont typeface="Noto Sans Symbols"/>
              <a:buChar char="■"/>
              <a:defRPr sz="3200">
                <a:solidFill>
                  <a:schemeClr val="lt1"/>
                </a:solidFill>
                <a:latin typeface="Tahoma"/>
                <a:ea typeface="Tahoma"/>
                <a:cs typeface="Tahoma"/>
                <a:sym typeface="Tahoma"/>
              </a:defRPr>
            </a:lvl1pPr>
            <a:lvl2pPr marL="742950" marR="0" lvl="1" indent="-152400" algn="l" rtl="0">
              <a:spcBef>
                <a:spcPts val="560"/>
              </a:spcBef>
              <a:spcAft>
                <a:spcPts val="0"/>
              </a:spcAft>
              <a:buClr>
                <a:schemeClr val="accent1"/>
              </a:buClr>
              <a:buSzPct val="75000"/>
              <a:buFont typeface="Noto Sans Symbols"/>
              <a:buChar char="■"/>
              <a:defRPr sz="2800" b="0" i="0" u="none" strike="noStrike" cap="none">
                <a:solidFill>
                  <a:schemeClr val="lt1"/>
                </a:solidFill>
                <a:latin typeface="Tahoma"/>
                <a:ea typeface="Tahoma"/>
                <a:cs typeface="Tahoma"/>
                <a:sym typeface="Tahoma"/>
              </a:defRPr>
            </a:lvl2pPr>
            <a:lvl3pPr marL="1143000" marR="0" lvl="2" indent="-11430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3pPr>
            <a:lvl4pPr marL="1562100" marR="0" lvl="3"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4pPr>
            <a:lvl5pPr marL="1981200" marR="0" lvl="4"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5pPr>
            <a:lvl6pPr marL="2438400" marR="0" lvl="5"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6pPr>
            <a:lvl7pPr marL="2895600" marR="0" lvl="6"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7pPr>
            <a:lvl8pPr marL="3352800" marR="0" lvl="7"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8pPr>
            <a:lvl9pPr marL="3810000" marR="0" lvl="8"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1"/>
              </a:buClr>
              <a:buFont typeface="Noto Sans Symbols"/>
              <a:buNone/>
              <a:defRPr sz="1400">
                <a:solidFill>
                  <a:schemeClr val="lt1"/>
                </a:solidFill>
                <a:latin typeface="Tahoma"/>
                <a:ea typeface="Tahoma"/>
                <a:cs typeface="Tahoma"/>
                <a:sym typeface="Tahoma"/>
              </a:defRPr>
            </a:lvl1pPr>
            <a:lvl2pPr marL="457200" marR="0" lvl="1" indent="0" algn="l" rtl="0">
              <a:spcBef>
                <a:spcPts val="240"/>
              </a:spcBef>
              <a:spcAft>
                <a:spcPts val="0"/>
              </a:spcAft>
              <a:buClr>
                <a:schemeClr val="accent1"/>
              </a:buClr>
              <a:buFont typeface="Noto Sans Symbols"/>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accent1"/>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accent1"/>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65" name="Shape 6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2000" r="-2000"/>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219200" y="152400"/>
            <a:ext cx="7391399" cy="10667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1" name="Shape 11"/>
          <p:cNvSpPr txBox="1">
            <a:spLocks noGrp="1"/>
          </p:cNvSpPr>
          <p:nvPr>
            <p:ph type="body" idx="1"/>
          </p:nvPr>
        </p:nvSpPr>
        <p:spPr>
          <a:xfrm>
            <a:off x="1219200" y="1676400"/>
            <a:ext cx="7391399" cy="4724400"/>
          </a:xfrm>
          <a:prstGeom prst="rect">
            <a:avLst/>
          </a:prstGeom>
          <a:noFill/>
          <a:ln>
            <a:noFill/>
          </a:ln>
        </p:spPr>
        <p:txBody>
          <a:bodyPr lIns="91425" tIns="91425" rIns="91425" bIns="91425" anchor="t" anchorCtr="0"/>
          <a:lstStyle>
            <a:lvl1pPr marL="342900" marR="0" lvl="0" indent="-190500" algn="l" rtl="0">
              <a:spcBef>
                <a:spcPts val="640"/>
              </a:spcBef>
              <a:spcAft>
                <a:spcPts val="0"/>
              </a:spcAft>
              <a:buClr>
                <a:schemeClr val="accent1"/>
              </a:buClr>
              <a:buSzPct val="75000"/>
              <a:buFont typeface="Noto Sans Symbols"/>
              <a:buChar char="■"/>
              <a:defRPr sz="3200" b="0" i="0" u="none" strike="noStrike" cap="none">
                <a:solidFill>
                  <a:schemeClr val="lt1"/>
                </a:solidFill>
                <a:latin typeface="Tahoma"/>
                <a:ea typeface="Tahoma"/>
                <a:cs typeface="Tahoma"/>
                <a:sym typeface="Tahoma"/>
              </a:defRPr>
            </a:lvl1pPr>
            <a:lvl2pPr marL="742950" marR="0" lvl="1" indent="-152400" algn="l" rtl="0">
              <a:spcBef>
                <a:spcPts val="560"/>
              </a:spcBef>
              <a:spcAft>
                <a:spcPts val="0"/>
              </a:spcAft>
              <a:buClr>
                <a:schemeClr val="accent1"/>
              </a:buClr>
              <a:buSzPct val="75000"/>
              <a:buFont typeface="Noto Sans Symbols"/>
              <a:buChar char="■"/>
              <a:defRPr sz="2800" b="0" i="0" u="none" strike="noStrike" cap="none">
                <a:solidFill>
                  <a:schemeClr val="lt1"/>
                </a:solidFill>
                <a:latin typeface="Tahoma"/>
                <a:ea typeface="Tahoma"/>
                <a:cs typeface="Tahoma"/>
                <a:sym typeface="Tahoma"/>
              </a:defRPr>
            </a:lvl2pPr>
            <a:lvl3pPr marL="1143000" marR="0" lvl="2" indent="-114300" algn="l" rtl="0">
              <a:spcBef>
                <a:spcPts val="480"/>
              </a:spcBef>
              <a:spcAft>
                <a:spcPts val="0"/>
              </a:spcAft>
              <a:buClr>
                <a:schemeClr val="accent1"/>
              </a:buClr>
              <a:buSzPct val="75000"/>
              <a:buFont typeface="Noto Sans Symbols"/>
              <a:buChar char="■"/>
              <a:defRPr sz="2400" b="0" i="0" u="none" strike="noStrike" cap="none">
                <a:solidFill>
                  <a:schemeClr val="lt1"/>
                </a:solidFill>
                <a:latin typeface="Tahoma"/>
                <a:ea typeface="Tahoma"/>
                <a:cs typeface="Tahoma"/>
                <a:sym typeface="Tahoma"/>
              </a:defRPr>
            </a:lvl3pPr>
            <a:lvl4pPr marL="1562100" marR="0" lvl="3"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4pPr>
            <a:lvl5pPr marL="1981200" marR="0" lvl="4"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5pPr>
            <a:lvl6pPr marL="2438400" marR="0" lvl="5"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6pPr>
            <a:lvl7pPr marL="2895600" marR="0" lvl="6"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7pPr>
            <a:lvl8pPr marL="3352800" marR="0" lvl="7"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8pPr>
            <a:lvl9pPr marL="3810000" marR="0" lvl="8" indent="-133350" algn="l" rtl="0">
              <a:spcBef>
                <a:spcPts val="400"/>
              </a:spcBef>
              <a:spcAft>
                <a:spcPts val="0"/>
              </a:spcAft>
              <a:buClr>
                <a:schemeClr val="accent1"/>
              </a:buClr>
              <a:buSzPct val="75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Times New Roman"/>
              <a:buNone/>
            </a:pPr>
            <a:fld id="{00000000-1234-1234-1234-123412341234}" type="slidenum">
              <a:rPr lang="en-US" sz="1400" b="0" i="0" u="none" strike="noStrike" cap="none">
                <a:solidFill>
                  <a:schemeClr val="lt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lt1"/>
                </a:buClr>
                <a:buSzPct val="25000"/>
                <a:buFont typeface="Times New Roman"/>
                <a:buNone/>
              </a:pPr>
              <a:t>‹nº›</a:t>
            </a:fld>
            <a:endParaRPr lang="en-US" sz="1400" b="0" i="0" u="none" strike="noStrike" cap="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a:picLocks noGrp="1"/>
          </p:cNvPicPr>
          <p:nvPr>
            <p:ph type="ctrTitle" idx="4294967295"/>
          </p:nvPr>
        </p:nvPicPr>
        <p:blipFill>
          <a:blip r:embed="rId3">
            <a:extLst>
              <a:ext uri="{28A0092B-C50C-407E-A947-70E740481C1C}">
                <a14:useLocalDpi xmlns:a14="http://schemas.microsoft.com/office/drawing/2010/main" xmlns="" val="0"/>
              </a:ext>
            </a:extLst>
          </a:blip>
          <a:stretch>
            <a:fillRect/>
          </a:stretch>
        </p:blipFill>
        <p:spPr>
          <a:xfrm>
            <a:off x="323528" y="0"/>
            <a:ext cx="1691680" cy="1700808"/>
          </a:xfrm>
          <a:prstGeom prst="rect">
            <a:avLst/>
          </a:prstGeom>
          <a:noFill/>
          <a:ln>
            <a:noFill/>
          </a:ln>
        </p:spPr>
      </p:pic>
      <p:sp>
        <p:nvSpPr>
          <p:cNvPr id="95" name="Shape 95"/>
          <p:cNvSpPr txBox="1">
            <a:spLocks noGrp="1"/>
          </p:cNvSpPr>
          <p:nvPr>
            <p:ph type="ctrTitle" idx="4294967295"/>
          </p:nvPr>
        </p:nvSpPr>
        <p:spPr>
          <a:xfrm>
            <a:off x="1356070" y="2420888"/>
            <a:ext cx="6697661" cy="129723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2400" b="1" i="0" u="sng" strike="noStrike" cap="none" dirty="0">
                <a:solidFill>
                  <a:schemeClr val="lt2"/>
                </a:solidFill>
                <a:latin typeface="Tahoma"/>
                <a:ea typeface="Tahoma"/>
                <a:cs typeface="Tahoma"/>
                <a:sym typeface="Tahoma"/>
              </a:rPr>
              <a:t/>
            </a:r>
            <a:br>
              <a:rPr lang="en-US" sz="2400" b="1" i="0" u="sng" strike="noStrike" cap="none" dirty="0">
                <a:solidFill>
                  <a:schemeClr val="lt2"/>
                </a:solidFill>
                <a:latin typeface="Tahoma"/>
                <a:ea typeface="Tahoma"/>
                <a:cs typeface="Tahoma"/>
                <a:sym typeface="Tahoma"/>
              </a:rPr>
            </a:br>
            <a:r>
              <a:rPr lang="en-US" sz="2400" b="1" i="0" u="sng" strike="noStrike" cap="none" dirty="0">
                <a:solidFill>
                  <a:schemeClr val="lt2"/>
                </a:solidFill>
                <a:latin typeface="Arial Narrow" panose="020B0606020202030204" pitchFamily="34" charset="0"/>
                <a:sym typeface="Tahoma"/>
              </a:rPr>
              <a:t/>
            </a:r>
            <a:br>
              <a:rPr lang="en-US" sz="2400" b="1" i="0" u="sng" strike="noStrike" cap="none" dirty="0">
                <a:solidFill>
                  <a:schemeClr val="lt2"/>
                </a:solidFill>
                <a:latin typeface="Arial Narrow" panose="020B0606020202030204" pitchFamily="34" charset="0"/>
                <a:sym typeface="Tahoma"/>
              </a:rPr>
            </a:br>
            <a:r>
              <a:rPr lang="en-US" b="1" i="0" cap="none"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AUDIÊNCIA PÚBLICA DA SAÚDE</a:t>
            </a:r>
            <a:r>
              <a:rPr lang="en-US" sz="2800" b="1" i="0" u="sng" strike="noStrike" cap="none" dirty="0">
                <a:solidFill>
                  <a:schemeClr val="lt2"/>
                </a:solidFill>
                <a:latin typeface="Arial Narrow" panose="020B0606020202030204" pitchFamily="34" charset="0"/>
                <a:sym typeface="Tahoma"/>
              </a:rPr>
              <a:t/>
            </a:r>
            <a:br>
              <a:rPr lang="en-US" sz="2800" b="1" i="0" u="sng" strike="noStrike" cap="none" dirty="0">
                <a:solidFill>
                  <a:schemeClr val="lt2"/>
                </a:solidFill>
                <a:latin typeface="Arial Narrow" panose="020B0606020202030204" pitchFamily="34" charset="0"/>
                <a:sym typeface="Tahoma"/>
              </a:rPr>
            </a:br>
            <a:r>
              <a:rPr lang="en-US" sz="2400" b="1" i="0" u="sng" strike="noStrike" cap="none" dirty="0">
                <a:solidFill>
                  <a:schemeClr val="lt2"/>
                </a:solidFill>
                <a:latin typeface="Tahoma"/>
                <a:ea typeface="Tahoma"/>
                <a:cs typeface="Tahoma"/>
                <a:sym typeface="Tahoma"/>
              </a:rPr>
              <a:t/>
            </a:r>
            <a:br>
              <a:rPr lang="en-US" sz="2400" b="1" i="0" u="sng" strike="noStrike" cap="none" dirty="0">
                <a:solidFill>
                  <a:schemeClr val="lt2"/>
                </a:solidFill>
                <a:latin typeface="Tahoma"/>
                <a:ea typeface="Tahoma"/>
                <a:cs typeface="Tahoma"/>
                <a:sym typeface="Tahoma"/>
              </a:rPr>
            </a:br>
            <a:r>
              <a:rPr lang="en-US" sz="2400" b="1" i="0" u="sng" strike="noStrike" cap="none" dirty="0">
                <a:solidFill>
                  <a:schemeClr val="lt2"/>
                </a:solidFill>
                <a:latin typeface="Tahoma"/>
                <a:ea typeface="Tahoma"/>
                <a:cs typeface="Tahoma"/>
                <a:sym typeface="Tahoma"/>
              </a:rPr>
              <a:t/>
            </a:r>
            <a:br>
              <a:rPr lang="en-US" sz="2400" b="1" i="0" u="sng" strike="noStrike" cap="none" dirty="0">
                <a:solidFill>
                  <a:schemeClr val="lt2"/>
                </a:solidFill>
                <a:latin typeface="Tahoma"/>
                <a:ea typeface="Tahoma"/>
                <a:cs typeface="Tahoma"/>
                <a:sym typeface="Tahoma"/>
              </a:rPr>
            </a:br>
            <a:endParaRPr lang="en-US" sz="2400" b="1" i="0" u="sng" strike="noStrike" cap="none" dirty="0">
              <a:solidFill>
                <a:schemeClr val="lt2"/>
              </a:solidFill>
              <a:latin typeface="Tahoma"/>
              <a:ea typeface="Tahoma"/>
              <a:cs typeface="Tahoma"/>
              <a:sym typeface="Tahoma"/>
            </a:endParaRPr>
          </a:p>
        </p:txBody>
      </p:sp>
      <p:sp>
        <p:nvSpPr>
          <p:cNvPr id="96" name="Shape 96"/>
          <p:cNvSpPr txBox="1"/>
          <p:nvPr/>
        </p:nvSpPr>
        <p:spPr>
          <a:xfrm>
            <a:off x="179512" y="4005064"/>
            <a:ext cx="8784975" cy="23042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dirty="0" smtClean="0">
                <a:solidFill>
                  <a:schemeClr val="dk1"/>
                </a:solidFill>
                <a:latin typeface="Arial Narrow" panose="020B0606020202030204" pitchFamily="34" charset="0"/>
                <a:cs typeface="Times New Roman" panose="02020603050405020304" pitchFamily="18" charset="0"/>
                <a:sym typeface="Arial"/>
              </a:rPr>
              <a:t>ANO 201</a:t>
            </a:r>
            <a:r>
              <a:rPr lang="en-US" sz="3200" b="1" dirty="0">
                <a:solidFill>
                  <a:schemeClr val="dk1"/>
                </a:solidFill>
                <a:latin typeface="Arial Narrow" panose="020B0606020202030204" pitchFamily="34" charset="0"/>
                <a:cs typeface="Times New Roman" panose="02020603050405020304" pitchFamily="18" charset="0"/>
              </a:rPr>
              <a:t>8</a:t>
            </a:r>
          </a:p>
          <a:p>
            <a:pPr marL="0" marR="0" lvl="0" indent="0" algn="r" rtl="0">
              <a:lnSpc>
                <a:spcPct val="100000"/>
              </a:lnSpc>
              <a:spcBef>
                <a:spcPts val="1000"/>
              </a:spcBef>
              <a:spcAft>
                <a:spcPts val="0"/>
              </a:spcAft>
              <a:buClr>
                <a:schemeClr val="dk1"/>
              </a:buClr>
              <a:buSzPct val="25000"/>
              <a:buFont typeface="Arial"/>
              <a:buNone/>
            </a:pPr>
            <a:r>
              <a:rPr lang="en-US" sz="2000" b="0" i="0" u="none" strike="noStrike" cap="none" dirty="0" smtClean="0">
                <a:solidFill>
                  <a:schemeClr val="dk1"/>
                </a:solidFill>
                <a:latin typeface="Arial Narrow" panose="020B0606020202030204" pitchFamily="34" charset="0"/>
                <a:cs typeface="Times New Roman" panose="02020603050405020304" pitchFamily="18" charset="0"/>
                <a:sym typeface="Arial"/>
              </a:rPr>
              <a:t>Lei </a:t>
            </a:r>
            <a:r>
              <a:rPr lang="en-US" sz="2000" b="0" i="0" u="none" strike="noStrike" cap="none" dirty="0">
                <a:solidFill>
                  <a:schemeClr val="dk1"/>
                </a:solidFill>
                <a:latin typeface="Arial Narrow" panose="020B0606020202030204" pitchFamily="34" charset="0"/>
                <a:cs typeface="Times New Roman" panose="02020603050405020304" pitchFamily="18" charset="0"/>
                <a:sym typeface="Arial"/>
              </a:rPr>
              <a:t>Federal nº8.689/93</a:t>
            </a:r>
          </a:p>
          <a:p>
            <a:pPr marL="0" marR="0" lvl="0" indent="0" algn="r" rtl="0">
              <a:lnSpc>
                <a:spcPct val="100000"/>
              </a:lnSpc>
              <a:spcBef>
                <a:spcPts val="1000"/>
              </a:spcBef>
              <a:spcAft>
                <a:spcPts val="0"/>
              </a:spcAft>
              <a:buClr>
                <a:schemeClr val="dk1"/>
              </a:buClr>
              <a:buSzPct val="25000"/>
              <a:buFont typeface="Arial"/>
              <a:buNone/>
            </a:pPr>
            <a:r>
              <a:rPr lang="en-US" sz="2000" b="0" i="0" u="none" strike="noStrike" cap="none" dirty="0" err="1">
                <a:solidFill>
                  <a:schemeClr val="dk1"/>
                </a:solidFill>
                <a:latin typeface="Arial Narrow" panose="020B0606020202030204" pitchFamily="34" charset="0"/>
                <a:cs typeface="Times New Roman" panose="02020603050405020304" pitchFamily="18" charset="0"/>
                <a:sym typeface="Arial"/>
              </a:rPr>
              <a:t>Decreto</a:t>
            </a:r>
            <a:r>
              <a:rPr lang="en-US" sz="2000" b="0" i="0" u="none" strike="noStrike" cap="none" dirty="0">
                <a:solidFill>
                  <a:schemeClr val="dk1"/>
                </a:solidFill>
                <a:latin typeface="Arial Narrow" panose="020B0606020202030204" pitchFamily="34" charset="0"/>
                <a:cs typeface="Times New Roman" panose="02020603050405020304" pitchFamily="18" charset="0"/>
                <a:sym typeface="Arial"/>
              </a:rPr>
              <a:t> </a:t>
            </a:r>
            <a:r>
              <a:rPr lang="en-US" sz="2000" b="0" i="0" u="none" strike="noStrike" cap="none" dirty="0" smtClean="0">
                <a:solidFill>
                  <a:schemeClr val="dk1"/>
                </a:solidFill>
                <a:latin typeface="Arial Narrow" panose="020B0606020202030204" pitchFamily="34" charset="0"/>
                <a:cs typeface="Times New Roman" panose="02020603050405020304" pitchFamily="18" charset="0"/>
                <a:sym typeface="Arial"/>
              </a:rPr>
              <a:t>nº1.651/95</a:t>
            </a:r>
            <a:endParaRPr sz="1800" b="0" i="0" u="none" strike="noStrike" cap="none" dirty="0">
              <a:solidFill>
                <a:schemeClr val="dk1"/>
              </a:solidFill>
              <a:latin typeface="Arial Narrow" panose="020B0606020202030204" pitchFamily="34" charset="0"/>
              <a:cs typeface="Times New Roman" panose="02020603050405020304" pitchFamily="18" charset="0"/>
              <a:sym typeface="Arial"/>
            </a:endParaRPr>
          </a:p>
          <a:p>
            <a:pPr marL="0" marR="0" lvl="0" indent="0" algn="ctr" rtl="0">
              <a:lnSpc>
                <a:spcPct val="100000"/>
              </a:lnSpc>
              <a:spcBef>
                <a:spcPts val="1400"/>
              </a:spcBef>
              <a:spcAft>
                <a:spcPts val="0"/>
              </a:spcAft>
              <a:buClr>
                <a:schemeClr val="dk1"/>
              </a:buClr>
              <a:buSzPct val="25000"/>
              <a:buFont typeface="Arial"/>
              <a:buNone/>
            </a:pPr>
            <a:r>
              <a:rPr lang="en-US" sz="2800" b="1" dirty="0" smtClean="0">
                <a:solidFill>
                  <a:schemeClr val="dk1"/>
                </a:solidFill>
                <a:latin typeface="Arial Narrow" panose="020B0606020202030204" pitchFamily="34" charset="0"/>
                <a:cs typeface="Times New Roman" panose="02020603050405020304" pitchFamily="18" charset="0"/>
              </a:rPr>
              <a:t>MAIO</a:t>
            </a:r>
            <a:r>
              <a:rPr lang="en-US" sz="2800" b="1" i="0" u="none" strike="noStrike" cap="none" dirty="0" smtClean="0">
                <a:solidFill>
                  <a:schemeClr val="dk1"/>
                </a:solidFill>
                <a:latin typeface="Arial Narrow" panose="020B0606020202030204" pitchFamily="34" charset="0"/>
                <a:cs typeface="Times New Roman" panose="02020603050405020304" pitchFamily="18" charset="0"/>
                <a:sym typeface="Arial"/>
              </a:rPr>
              <a:t>/2018</a:t>
            </a:r>
            <a:endParaRPr lang="en-US" sz="2800" b="1" i="0" u="none" strike="noStrike" cap="none" dirty="0">
              <a:solidFill>
                <a:schemeClr val="dk1"/>
              </a:solidFill>
              <a:latin typeface="Arial Narrow" panose="020B0606020202030204" pitchFamily="34" charset="0"/>
              <a:cs typeface="Times New Roman" panose="02020603050405020304" pitchFamily="18" charset="0"/>
              <a:sym typeface="Arial"/>
            </a:endParaRPr>
          </a:p>
        </p:txBody>
      </p:sp>
      <p:sp>
        <p:nvSpPr>
          <p:cNvPr id="97" name="Shape 97"/>
          <p:cNvSpPr txBox="1"/>
          <p:nvPr/>
        </p:nvSpPr>
        <p:spPr>
          <a:xfrm>
            <a:off x="1331640" y="427118"/>
            <a:ext cx="7081636" cy="115212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smtClean="0">
                <a:solidFill>
                  <a:schemeClr val="dk1"/>
                </a:solidFill>
                <a:latin typeface="Arial Narrow" panose="020B0606020202030204" pitchFamily="34" charset="0"/>
                <a:cs typeface="Times New Roman" panose="02020603050405020304" pitchFamily="18" charset="0"/>
                <a:sym typeface="Arial"/>
              </a:rPr>
              <a:t>MUNICIPIO DE AMAPORÃ</a:t>
            </a:r>
          </a:p>
          <a:p>
            <a:pPr lvl="0" algn="ctr">
              <a:buClr>
                <a:schemeClr val="dk1"/>
              </a:buClr>
              <a:buSzPct val="25000"/>
            </a:pPr>
            <a:r>
              <a:rPr lang="en-US" sz="2800" b="1" dirty="0">
                <a:solidFill>
                  <a:schemeClr val="dk1"/>
                </a:solidFill>
                <a:latin typeface="Arial Narrow" panose="020B0606020202030204" pitchFamily="34" charset="0"/>
                <a:cs typeface="Times New Roman" panose="02020603050405020304" pitchFamily="18" charset="0"/>
              </a:rPr>
              <a:t>SECRETARIA MUNICIPAL DE SAÚDE</a:t>
            </a:r>
            <a:endParaRPr lang="en-US" sz="2800" b="1" i="0" u="none" strike="noStrike" cap="none" dirty="0">
              <a:solidFill>
                <a:schemeClr val="dk1"/>
              </a:solidFill>
              <a:latin typeface="Arial Narrow" panose="020B0606020202030204" pitchFamily="34" charset="0"/>
              <a:cs typeface="Times New Roman" panose="02020603050405020304" pitchFamily="18" charset="0"/>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971600" y="18864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Demonstrativo</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Produção</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Saúde</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NIS II</a:t>
            </a:r>
          </a:p>
        </p:txBody>
      </p:sp>
      <p:sp>
        <p:nvSpPr>
          <p:cNvPr id="150" name="Shape 150"/>
          <p:cNvSpPr txBox="1">
            <a:spLocks noGrp="1"/>
          </p:cNvSpPr>
          <p:nvPr>
            <p:ph type="body" idx="1"/>
          </p:nvPr>
        </p:nvSpPr>
        <p:spPr>
          <a:xfrm>
            <a:off x="251520" y="1340768"/>
            <a:ext cx="8208912" cy="5400600"/>
          </a:xfrm>
          <a:prstGeom prst="rect">
            <a:avLst/>
          </a:prstGeom>
          <a:noFill/>
          <a:ln>
            <a:noFill/>
          </a:ln>
        </p:spPr>
        <p:txBody>
          <a:bodyPr lIns="91425" tIns="45700" rIns="91425" bIns="45700" numCol="1" anchor="t" anchorCtr="0">
            <a:noAutofit/>
          </a:bodyPr>
          <a:lstStyle/>
          <a:p>
            <a:pPr marL="514350" marR="0" lvl="0" indent="-514350" rtl="0">
              <a:lnSpc>
                <a:spcPct val="90000"/>
              </a:lnSpc>
              <a:spcBef>
                <a:spcPts val="0"/>
              </a:spcBef>
              <a:spcAft>
                <a:spcPts val="0"/>
              </a:spcAft>
              <a:buClrTx/>
              <a:buSzPct val="75000"/>
              <a:buFont typeface="Wingdings" panose="05000000000000000000" pitchFamily="2" charset="2"/>
              <a:buChar char="ü"/>
            </a:pPr>
            <a:r>
              <a:rPr lang="en-US" sz="2800" b="1" i="0" strike="noStrike" cap="none" dirty="0" err="1">
                <a:solidFill>
                  <a:schemeClr val="tx1"/>
                </a:solidFill>
                <a:latin typeface="Arial Narrow" panose="020B0606020202030204" pitchFamily="34" charset="0"/>
                <a:cs typeface="Times New Roman" panose="02020603050405020304" pitchFamily="18" charset="0"/>
                <a:sym typeface="Tahoma"/>
              </a:rPr>
              <a:t>Consulta</a:t>
            </a:r>
            <a:r>
              <a:rPr lang="en-US" sz="2800" b="1" i="0" strike="noStrike" cap="none" dirty="0">
                <a:solidFill>
                  <a:schemeClr val="tx1"/>
                </a:solidFill>
                <a:latin typeface="Arial Narrow" panose="020B0606020202030204" pitchFamily="34" charset="0"/>
                <a:cs typeface="Times New Roman" panose="02020603050405020304" pitchFamily="18" charset="0"/>
                <a:sym typeface="Tahoma"/>
              </a:rPr>
              <a:t> </a:t>
            </a:r>
            <a:r>
              <a:rPr lang="en-US" sz="2800" b="1" i="0" strike="noStrike" cap="none" dirty="0" err="1">
                <a:solidFill>
                  <a:schemeClr val="tx1"/>
                </a:solidFill>
                <a:latin typeface="Arial Narrow" panose="020B0606020202030204" pitchFamily="34" charset="0"/>
                <a:cs typeface="Times New Roman" panose="02020603050405020304" pitchFamily="18" charset="0"/>
                <a:sym typeface="Tahoma"/>
              </a:rPr>
              <a:t>Médica</a:t>
            </a:r>
            <a:r>
              <a:rPr lang="en-US" sz="2800" b="1" i="0" strike="noStrike" cap="none" dirty="0">
                <a:solidFill>
                  <a:schemeClr val="tx1"/>
                </a:solidFill>
                <a:latin typeface="Arial Narrow" panose="020B0606020202030204" pitchFamily="34" charset="0"/>
                <a:cs typeface="Times New Roman" panose="02020603050405020304" pitchFamily="18" charset="0"/>
                <a:sym typeface="Tahoma"/>
              </a:rPr>
              <a:t>: </a:t>
            </a:r>
            <a:r>
              <a:rPr lang="en-US" sz="2800" b="1" i="0" strike="noStrike" cap="none" dirty="0" smtClean="0">
                <a:solidFill>
                  <a:schemeClr val="tx1"/>
                </a:solidFill>
                <a:latin typeface="Arial Narrow" panose="020B0606020202030204" pitchFamily="34" charset="0"/>
                <a:cs typeface="Times New Roman" panose="02020603050405020304" pitchFamily="18" charset="0"/>
                <a:sym typeface="Tahoma"/>
              </a:rPr>
              <a:t>1650</a:t>
            </a:r>
            <a:r>
              <a:rPr lang="en-US" sz="2800" b="1" i="0" strike="noStrike" cap="none" dirty="0">
                <a:solidFill>
                  <a:schemeClr val="tx1"/>
                </a:solidFill>
                <a:latin typeface="Arial Narrow" panose="020B0606020202030204" pitchFamily="34" charset="0"/>
                <a:cs typeface="Times New Roman" panose="02020603050405020304" pitchFamily="18" charset="0"/>
                <a:sym typeface="Tahoma"/>
              </a:rPr>
              <a:t>	</a:t>
            </a:r>
          </a:p>
          <a:p>
            <a:pPr marL="514350" marR="0" lvl="0" indent="-514350" rtl="0">
              <a:lnSpc>
                <a:spcPct val="90000"/>
              </a:lnSpc>
              <a:spcBef>
                <a:spcPts val="560"/>
              </a:spcBef>
              <a:spcAft>
                <a:spcPts val="0"/>
              </a:spcAft>
              <a:buClrTx/>
              <a:buSzPct val="75000"/>
              <a:buFont typeface="Wingdings" panose="05000000000000000000" pitchFamily="2" charset="2"/>
              <a:buChar char="ü"/>
            </a:pPr>
            <a:r>
              <a:rPr lang="en-US" sz="2800" b="1" i="0" strike="noStrike" cap="none" dirty="0" err="1">
                <a:solidFill>
                  <a:schemeClr val="tx1"/>
                </a:solidFill>
                <a:latin typeface="Arial Narrow" panose="020B0606020202030204" pitchFamily="34" charset="0"/>
                <a:cs typeface="Times New Roman" panose="02020603050405020304" pitchFamily="18" charset="0"/>
                <a:sym typeface="Tahoma"/>
              </a:rPr>
              <a:t>Puericultura</a:t>
            </a:r>
            <a:r>
              <a:rPr lang="en-US" sz="2800" b="1" i="0" strike="noStrike" cap="none" dirty="0">
                <a:solidFill>
                  <a:schemeClr val="tx1"/>
                </a:solidFill>
                <a:latin typeface="Arial Narrow" panose="020B0606020202030204" pitchFamily="34" charset="0"/>
                <a:cs typeface="Times New Roman" panose="02020603050405020304" pitchFamily="18" charset="0"/>
                <a:sym typeface="Tahoma"/>
              </a:rPr>
              <a:t>: </a:t>
            </a:r>
            <a:r>
              <a:rPr lang="en-US" sz="2800" b="1" dirty="0" smtClean="0">
                <a:solidFill>
                  <a:schemeClr val="tx1"/>
                </a:solidFill>
                <a:latin typeface="Arial Narrow" panose="020B0606020202030204" pitchFamily="34" charset="0"/>
                <a:cs typeface="Times New Roman" panose="02020603050405020304" pitchFamily="18" charset="0"/>
              </a:rPr>
              <a:t>17</a:t>
            </a:r>
            <a:endParaRPr lang="en-US" sz="2800" b="1" i="0" strike="noStrike" cap="none" dirty="0">
              <a:solidFill>
                <a:schemeClr val="tx1"/>
              </a:solidFill>
              <a:latin typeface="Arial Narrow" panose="020B0606020202030204" pitchFamily="34" charset="0"/>
              <a:cs typeface="Times New Roman" panose="02020603050405020304" pitchFamily="18" charset="0"/>
              <a:sym typeface="Tahoma"/>
            </a:endParaRPr>
          </a:p>
          <a:p>
            <a:pPr marL="514350" marR="0" lvl="0" indent="-514350" rtl="0">
              <a:lnSpc>
                <a:spcPct val="90000"/>
              </a:lnSpc>
              <a:spcBef>
                <a:spcPts val="560"/>
              </a:spcBef>
              <a:spcAft>
                <a:spcPts val="0"/>
              </a:spcAft>
              <a:buClrTx/>
              <a:buSzPct val="75000"/>
              <a:buFont typeface="Wingdings" panose="05000000000000000000" pitchFamily="2" charset="2"/>
              <a:buChar char="ü"/>
            </a:pPr>
            <a:r>
              <a:rPr lang="en-US" sz="2800" b="1" i="0" strike="noStrike" cap="none" dirty="0" err="1">
                <a:solidFill>
                  <a:schemeClr val="tx1"/>
                </a:solidFill>
                <a:latin typeface="Arial Narrow" panose="020B0606020202030204" pitchFamily="34" charset="0"/>
                <a:cs typeface="Times New Roman" panose="02020603050405020304" pitchFamily="18" charset="0"/>
                <a:sym typeface="Tahoma"/>
              </a:rPr>
              <a:t>Pré</a:t>
            </a:r>
            <a:r>
              <a:rPr lang="en-US" sz="2800" b="1" i="0" strike="noStrike" cap="none" dirty="0">
                <a:solidFill>
                  <a:schemeClr val="tx1"/>
                </a:solidFill>
                <a:latin typeface="Arial Narrow" panose="020B0606020202030204" pitchFamily="34" charset="0"/>
                <a:cs typeface="Times New Roman" panose="02020603050405020304" pitchFamily="18" charset="0"/>
                <a:sym typeface="Tahoma"/>
              </a:rPr>
              <a:t>-Natal: </a:t>
            </a:r>
            <a:r>
              <a:rPr lang="en-US" sz="2800" b="1" dirty="0" smtClean="0">
                <a:solidFill>
                  <a:schemeClr val="tx1"/>
                </a:solidFill>
                <a:latin typeface="Arial Narrow" panose="020B0606020202030204" pitchFamily="34" charset="0"/>
                <a:cs typeface="Times New Roman" panose="02020603050405020304" pitchFamily="18" charset="0"/>
              </a:rPr>
              <a:t>64</a:t>
            </a:r>
            <a:endParaRPr lang="en-US" sz="2800" b="1" i="0" strike="noStrike" cap="none" dirty="0">
              <a:solidFill>
                <a:schemeClr val="tx1"/>
              </a:solidFill>
              <a:latin typeface="Arial Narrow" panose="020B0606020202030204" pitchFamily="34" charset="0"/>
              <a:cs typeface="Times New Roman" panose="02020603050405020304" pitchFamily="18" charset="0"/>
              <a:sym typeface="Tahoma"/>
            </a:endParaRPr>
          </a:p>
          <a:p>
            <a:pPr marL="514350" marR="0" lvl="0" indent="-514350" rtl="0">
              <a:lnSpc>
                <a:spcPct val="90000"/>
              </a:lnSpc>
              <a:spcBef>
                <a:spcPts val="560"/>
              </a:spcBef>
              <a:spcAft>
                <a:spcPts val="0"/>
              </a:spcAft>
              <a:buClrTx/>
              <a:buSzPct val="75000"/>
              <a:buFont typeface="Wingdings" panose="05000000000000000000" pitchFamily="2" charset="2"/>
              <a:buChar char="ü"/>
            </a:pPr>
            <a:r>
              <a:rPr lang="en-US" sz="2800" b="1" i="0" strike="noStrike" cap="none" dirty="0" smtClean="0">
                <a:solidFill>
                  <a:schemeClr val="tx1"/>
                </a:solidFill>
                <a:latin typeface="Arial Narrow" panose="020B0606020202030204" pitchFamily="34" charset="0"/>
                <a:cs typeface="Times New Roman" panose="02020603050405020304" pitchFamily="18" charset="0"/>
                <a:sym typeface="Tahoma"/>
              </a:rPr>
              <a:t>Diabetes</a:t>
            </a:r>
            <a:r>
              <a:rPr lang="en-US" sz="2800" b="1" i="0" strike="noStrike" cap="none" dirty="0">
                <a:solidFill>
                  <a:schemeClr val="tx1"/>
                </a:solidFill>
                <a:latin typeface="Arial Narrow" panose="020B0606020202030204" pitchFamily="34" charset="0"/>
                <a:cs typeface="Times New Roman" panose="02020603050405020304" pitchFamily="18" charset="0"/>
                <a:sym typeface="Tahoma"/>
              </a:rPr>
              <a:t>: </a:t>
            </a:r>
            <a:r>
              <a:rPr lang="en-US" sz="2800" b="1" i="0" strike="noStrike" cap="none" dirty="0" smtClean="0">
                <a:solidFill>
                  <a:schemeClr val="tx1"/>
                </a:solidFill>
                <a:latin typeface="Arial Narrow" panose="020B0606020202030204" pitchFamily="34" charset="0"/>
                <a:cs typeface="Times New Roman" panose="02020603050405020304" pitchFamily="18" charset="0"/>
                <a:sym typeface="Tahoma"/>
              </a:rPr>
              <a:t>1</a:t>
            </a:r>
            <a:r>
              <a:rPr lang="en-US" sz="2800" b="1" dirty="0" smtClean="0">
                <a:solidFill>
                  <a:schemeClr val="tx1"/>
                </a:solidFill>
                <a:latin typeface="Arial Narrow" panose="020B0606020202030204" pitchFamily="34" charset="0"/>
                <a:cs typeface="Times New Roman" panose="02020603050405020304" pitchFamily="18" charset="0"/>
              </a:rPr>
              <a:t>14</a:t>
            </a:r>
          </a:p>
          <a:p>
            <a:pPr marL="514350" marR="0" lvl="0" indent="-514350" rtl="0">
              <a:lnSpc>
                <a:spcPct val="90000"/>
              </a:lnSpc>
              <a:spcBef>
                <a:spcPts val="560"/>
              </a:spcBef>
              <a:spcAft>
                <a:spcPts val="0"/>
              </a:spcAft>
              <a:buClrTx/>
              <a:buSzPct val="75000"/>
              <a:buFont typeface="Wingdings" panose="05000000000000000000" pitchFamily="2" charset="2"/>
              <a:buChar char="ü"/>
            </a:pPr>
            <a:r>
              <a:rPr lang="en-US" sz="2800" b="1" dirty="0" err="1" smtClean="0">
                <a:solidFill>
                  <a:schemeClr val="tx1"/>
                </a:solidFill>
                <a:latin typeface="Arial Narrow" panose="020B0606020202030204" pitchFamily="34" charset="0"/>
                <a:cs typeface="Times New Roman" panose="02020603050405020304" pitchFamily="18" charset="0"/>
              </a:rPr>
              <a:t>Saúde</a:t>
            </a:r>
            <a:r>
              <a:rPr lang="en-US" sz="2800" b="1" dirty="0" smtClean="0">
                <a:solidFill>
                  <a:schemeClr val="tx1"/>
                </a:solidFill>
                <a:latin typeface="Arial Narrow" panose="020B0606020202030204" pitchFamily="34" charset="0"/>
                <a:cs typeface="Times New Roman" panose="02020603050405020304" pitchFamily="18" charset="0"/>
              </a:rPr>
              <a:t> mental: 25</a:t>
            </a:r>
          </a:p>
          <a:p>
            <a:pPr marL="514350" marR="0" lvl="0" indent="-514350" rtl="0">
              <a:lnSpc>
                <a:spcPct val="90000"/>
              </a:lnSpc>
              <a:spcBef>
                <a:spcPts val="560"/>
              </a:spcBef>
              <a:spcAft>
                <a:spcPts val="0"/>
              </a:spcAft>
              <a:buClrTx/>
              <a:buSzPct val="75000"/>
              <a:buFont typeface="Wingdings" panose="05000000000000000000" pitchFamily="2" charset="2"/>
              <a:buChar char="ü"/>
            </a:pPr>
            <a:r>
              <a:rPr lang="en-US" sz="2800" b="1" i="0" strike="noStrike" cap="none" dirty="0" err="1" smtClean="0">
                <a:solidFill>
                  <a:schemeClr val="tx1"/>
                </a:solidFill>
                <a:latin typeface="Arial Narrow" panose="020B0606020202030204" pitchFamily="34" charset="0"/>
                <a:cs typeface="Times New Roman" panose="02020603050405020304" pitchFamily="18" charset="0"/>
                <a:sym typeface="Tahoma"/>
              </a:rPr>
              <a:t>Tabagismo</a:t>
            </a:r>
            <a:r>
              <a:rPr lang="en-US" sz="2800" b="1" i="0" strike="noStrike" cap="none" dirty="0" smtClean="0">
                <a:solidFill>
                  <a:schemeClr val="tx1"/>
                </a:solidFill>
                <a:latin typeface="Arial Narrow" panose="020B0606020202030204" pitchFamily="34" charset="0"/>
                <a:cs typeface="Times New Roman" panose="02020603050405020304" pitchFamily="18" charset="0"/>
                <a:sym typeface="Tahoma"/>
              </a:rPr>
              <a:t>: 14</a:t>
            </a:r>
          </a:p>
          <a:p>
            <a:pPr marL="514350" marR="0" lvl="0" indent="-514350" rtl="0">
              <a:lnSpc>
                <a:spcPct val="90000"/>
              </a:lnSpc>
              <a:spcBef>
                <a:spcPts val="560"/>
              </a:spcBef>
              <a:spcAft>
                <a:spcPts val="0"/>
              </a:spcAft>
              <a:buClrTx/>
              <a:buSzPct val="75000"/>
              <a:buFont typeface="Wingdings" panose="05000000000000000000" pitchFamily="2" charset="2"/>
              <a:buChar char="ü"/>
            </a:pPr>
            <a:r>
              <a:rPr lang="en-US" sz="2800" b="1" dirty="0" err="1" smtClean="0">
                <a:solidFill>
                  <a:schemeClr val="tx1"/>
                </a:solidFill>
                <a:latin typeface="Arial Narrow" panose="020B0606020202030204" pitchFamily="34" charset="0"/>
                <a:cs typeface="Times New Roman" panose="02020603050405020304" pitchFamily="18" charset="0"/>
              </a:rPr>
              <a:t>Obesidade</a:t>
            </a:r>
            <a:r>
              <a:rPr lang="en-US" sz="2800" b="1" dirty="0" smtClean="0">
                <a:solidFill>
                  <a:schemeClr val="tx1"/>
                </a:solidFill>
                <a:latin typeface="Arial Narrow" panose="020B0606020202030204" pitchFamily="34" charset="0"/>
                <a:cs typeface="Times New Roman" panose="02020603050405020304" pitchFamily="18" charset="0"/>
              </a:rPr>
              <a:t>: 43</a:t>
            </a:r>
          </a:p>
          <a:p>
            <a:pPr marL="514350" marR="0" lvl="0" indent="-514350" rtl="0">
              <a:lnSpc>
                <a:spcPct val="90000"/>
              </a:lnSpc>
              <a:spcBef>
                <a:spcPts val="560"/>
              </a:spcBef>
              <a:spcAft>
                <a:spcPts val="0"/>
              </a:spcAft>
              <a:buClrTx/>
              <a:buSzPct val="75000"/>
              <a:buFont typeface="Wingdings" panose="05000000000000000000" pitchFamily="2" charset="2"/>
              <a:buChar char="ü"/>
            </a:pPr>
            <a:r>
              <a:rPr lang="en-US" sz="2800" b="1" i="0" strike="noStrike" cap="none" dirty="0" err="1" smtClean="0">
                <a:solidFill>
                  <a:schemeClr val="tx1"/>
                </a:solidFill>
                <a:latin typeface="Arial Narrow" panose="020B0606020202030204" pitchFamily="34" charset="0"/>
                <a:cs typeface="Times New Roman" panose="02020603050405020304" pitchFamily="18" charset="0"/>
                <a:sym typeface="Tahoma"/>
              </a:rPr>
              <a:t>Conjuntivite</a:t>
            </a:r>
            <a:r>
              <a:rPr lang="en-US" sz="2800" b="1" i="0" strike="noStrike" cap="none" dirty="0" smtClean="0">
                <a:solidFill>
                  <a:schemeClr val="tx1"/>
                </a:solidFill>
                <a:latin typeface="Arial Narrow" panose="020B0606020202030204" pitchFamily="34" charset="0"/>
                <a:cs typeface="Times New Roman" panose="02020603050405020304" pitchFamily="18" charset="0"/>
                <a:sym typeface="Tahoma"/>
              </a:rPr>
              <a:t>: 155</a:t>
            </a:r>
          </a:p>
          <a:p>
            <a:pPr marL="514350" indent="-514350">
              <a:lnSpc>
                <a:spcPct val="90000"/>
              </a:lnSpc>
              <a:spcBef>
                <a:spcPts val="560"/>
              </a:spcBef>
              <a:buClrTx/>
              <a:buFont typeface="Wingdings" panose="05000000000000000000" pitchFamily="2" charset="2"/>
              <a:buChar char="ü"/>
            </a:pPr>
            <a:r>
              <a:rPr lang="en-US" sz="2800" b="1" dirty="0" err="1">
                <a:solidFill>
                  <a:schemeClr val="tx1"/>
                </a:solidFill>
                <a:latin typeface="Arial Narrow" panose="020B0606020202030204" pitchFamily="34" charset="0"/>
                <a:cs typeface="Times New Roman" panose="02020603050405020304" pitchFamily="18" charset="0"/>
              </a:rPr>
              <a:t>Prevenção</a:t>
            </a:r>
            <a:r>
              <a:rPr lang="en-US" sz="2800" b="1" dirty="0">
                <a:solidFill>
                  <a:schemeClr val="tx1"/>
                </a:solidFill>
                <a:latin typeface="Arial Narrow" panose="020B0606020202030204" pitchFamily="34" charset="0"/>
                <a:cs typeface="Times New Roman" panose="02020603050405020304" pitchFamily="18" charset="0"/>
              </a:rPr>
              <a:t> de </a:t>
            </a:r>
            <a:r>
              <a:rPr lang="en-US" sz="2800" b="1" dirty="0" err="1">
                <a:solidFill>
                  <a:schemeClr val="tx1"/>
                </a:solidFill>
                <a:latin typeface="Arial Narrow" panose="020B0606020202030204" pitchFamily="34" charset="0"/>
                <a:cs typeface="Times New Roman" panose="02020603050405020304" pitchFamily="18" charset="0"/>
              </a:rPr>
              <a:t>Câncer</a:t>
            </a:r>
            <a:r>
              <a:rPr lang="en-US" sz="2800" b="1" dirty="0">
                <a:solidFill>
                  <a:schemeClr val="tx1"/>
                </a:solidFill>
                <a:latin typeface="Arial Narrow" panose="020B0606020202030204" pitchFamily="34" charset="0"/>
                <a:cs typeface="Times New Roman" panose="02020603050405020304" pitchFamily="18" charset="0"/>
              </a:rPr>
              <a:t> de </a:t>
            </a:r>
            <a:r>
              <a:rPr lang="en-US" sz="2800" b="1" dirty="0" err="1">
                <a:solidFill>
                  <a:schemeClr val="tx1"/>
                </a:solidFill>
                <a:latin typeface="Arial Narrow" panose="020B0606020202030204" pitchFamily="34" charset="0"/>
                <a:cs typeface="Times New Roman" panose="02020603050405020304" pitchFamily="18" charset="0"/>
              </a:rPr>
              <a:t>Útero</a:t>
            </a:r>
            <a:r>
              <a:rPr lang="en-US" sz="2800" b="1" dirty="0">
                <a:solidFill>
                  <a:schemeClr val="tx1"/>
                </a:solidFill>
                <a:latin typeface="Arial Narrow" panose="020B0606020202030204" pitchFamily="34" charset="0"/>
                <a:cs typeface="Times New Roman" panose="02020603050405020304" pitchFamily="18" charset="0"/>
              </a:rPr>
              <a:t>: 10</a:t>
            </a:r>
          </a:p>
          <a:p>
            <a:pPr marL="514350" indent="-514350">
              <a:lnSpc>
                <a:spcPct val="90000"/>
              </a:lnSpc>
              <a:spcBef>
                <a:spcPts val="560"/>
              </a:spcBef>
              <a:buClrTx/>
              <a:buFont typeface="Wingdings" panose="05000000000000000000" pitchFamily="2" charset="2"/>
              <a:buChar char="ü"/>
            </a:pPr>
            <a:r>
              <a:rPr lang="en-US" sz="2800" b="1" dirty="0" err="1">
                <a:solidFill>
                  <a:schemeClr val="tx1"/>
                </a:solidFill>
                <a:latin typeface="Arial Narrow" panose="020B0606020202030204" pitchFamily="34" charset="0"/>
                <a:cs typeface="Times New Roman" panose="02020603050405020304" pitchFamily="18" charset="0"/>
              </a:rPr>
              <a:t>Hipertensão</a:t>
            </a:r>
            <a:r>
              <a:rPr lang="en-US" sz="2800" b="1" dirty="0">
                <a:solidFill>
                  <a:schemeClr val="tx1"/>
                </a:solidFill>
                <a:latin typeface="Arial Narrow" panose="020B0606020202030204" pitchFamily="34" charset="0"/>
                <a:cs typeface="Times New Roman" panose="02020603050405020304" pitchFamily="18" charset="0"/>
              </a:rPr>
              <a:t> Arterial: 262</a:t>
            </a:r>
          </a:p>
          <a:p>
            <a:pPr marL="514350" lvl="0" indent="-514350">
              <a:lnSpc>
                <a:spcPct val="90000"/>
              </a:lnSpc>
              <a:spcBef>
                <a:spcPts val="560"/>
              </a:spcBef>
              <a:buClrTx/>
              <a:buFont typeface="Wingdings" panose="05000000000000000000" pitchFamily="2" charset="2"/>
              <a:buChar char="ü"/>
            </a:pPr>
            <a:r>
              <a:rPr lang="en-US" sz="2800" b="1" dirty="0" err="1">
                <a:solidFill>
                  <a:schemeClr val="tx1"/>
                </a:solidFill>
                <a:latin typeface="Arial Narrow" panose="020B0606020202030204" pitchFamily="34" charset="0"/>
                <a:cs typeface="Times New Roman" panose="02020603050405020304" pitchFamily="18" charset="0"/>
              </a:rPr>
              <a:t>Hanseníase</a:t>
            </a:r>
            <a:r>
              <a:rPr lang="en-US" sz="2800" b="1" dirty="0">
                <a:solidFill>
                  <a:schemeClr val="tx1"/>
                </a:solidFill>
                <a:latin typeface="Arial Narrow" panose="020B0606020202030204" pitchFamily="34" charset="0"/>
                <a:cs typeface="Times New Roman" panose="02020603050405020304" pitchFamily="18" charset="0"/>
              </a:rPr>
              <a:t>: 04 </a:t>
            </a:r>
            <a:r>
              <a:rPr lang="en-US" sz="2800" b="1" dirty="0" err="1">
                <a:solidFill>
                  <a:schemeClr val="tx1"/>
                </a:solidFill>
                <a:latin typeface="Arial Narrow" panose="020B0606020202030204" pitchFamily="34" charset="0"/>
                <a:cs typeface="Times New Roman" panose="02020603050405020304" pitchFamily="18" charset="0"/>
              </a:rPr>
              <a:t>consultas</a:t>
            </a:r>
            <a:r>
              <a:rPr lang="en-US" sz="2800" b="1" dirty="0">
                <a:solidFill>
                  <a:schemeClr val="tx1"/>
                </a:solidFill>
                <a:latin typeface="Arial Narrow" panose="020B0606020202030204" pitchFamily="34" charset="0"/>
                <a:cs typeface="Times New Roman" panose="02020603050405020304" pitchFamily="18" charset="0"/>
              </a:rPr>
              <a:t> (01 </a:t>
            </a:r>
            <a:r>
              <a:rPr lang="en-US" sz="2800" b="1" dirty="0" err="1">
                <a:solidFill>
                  <a:schemeClr val="tx1"/>
                </a:solidFill>
                <a:latin typeface="Arial Narrow" panose="020B0606020202030204" pitchFamily="34" charset="0"/>
                <a:cs typeface="Times New Roman" panose="02020603050405020304" pitchFamily="18" charset="0"/>
              </a:rPr>
              <a:t>caso</a:t>
            </a:r>
            <a:r>
              <a:rPr lang="en-US" sz="2800" b="1" dirty="0">
                <a:solidFill>
                  <a:schemeClr val="tx1"/>
                </a:solidFill>
                <a:latin typeface="Arial Narrow" panose="020B0606020202030204" pitchFamily="34" charset="0"/>
                <a:cs typeface="Times New Roman" panose="02020603050405020304" pitchFamily="18" charset="0"/>
              </a:rPr>
              <a:t>)</a:t>
            </a:r>
          </a:p>
          <a:p>
            <a:pPr marL="514350" lvl="0" indent="-514350">
              <a:lnSpc>
                <a:spcPct val="90000"/>
              </a:lnSpc>
              <a:spcBef>
                <a:spcPts val="560"/>
              </a:spcBef>
              <a:buClrTx/>
              <a:buFont typeface="Wingdings" panose="05000000000000000000" pitchFamily="2" charset="2"/>
              <a:buChar char="ü"/>
            </a:pPr>
            <a:r>
              <a:rPr lang="en-US" sz="2800" b="1" dirty="0">
                <a:solidFill>
                  <a:schemeClr val="tx1"/>
                </a:solidFill>
                <a:latin typeface="Arial Narrow" panose="020B0606020202030204" pitchFamily="34" charset="0"/>
                <a:cs typeface="Times New Roman" panose="02020603050405020304" pitchFamily="18" charset="0"/>
              </a:rPr>
              <a:t>Tuberculose:02 </a:t>
            </a:r>
            <a:r>
              <a:rPr lang="en-US" sz="2800" b="1" dirty="0" err="1">
                <a:solidFill>
                  <a:schemeClr val="tx1"/>
                </a:solidFill>
                <a:latin typeface="Arial Narrow" panose="020B0606020202030204" pitchFamily="34" charset="0"/>
                <a:cs typeface="Times New Roman" panose="02020603050405020304" pitchFamily="18" charset="0"/>
              </a:rPr>
              <a:t>consultas</a:t>
            </a:r>
            <a:r>
              <a:rPr lang="en-US" sz="2800" b="1" dirty="0">
                <a:solidFill>
                  <a:schemeClr val="tx1"/>
                </a:solidFill>
                <a:latin typeface="Arial Narrow" panose="020B0606020202030204" pitchFamily="34" charset="0"/>
                <a:cs typeface="Times New Roman" panose="02020603050405020304" pitchFamily="18" charset="0"/>
              </a:rPr>
              <a:t> (0 </a:t>
            </a:r>
            <a:r>
              <a:rPr lang="en-US" sz="2800" b="1" dirty="0" err="1">
                <a:solidFill>
                  <a:schemeClr val="tx1"/>
                </a:solidFill>
                <a:latin typeface="Arial Narrow" panose="020B0606020202030204" pitchFamily="34" charset="0"/>
                <a:cs typeface="Times New Roman" panose="02020603050405020304" pitchFamily="18" charset="0"/>
              </a:rPr>
              <a:t>caso</a:t>
            </a:r>
            <a:r>
              <a:rPr lang="en-US" sz="2800" b="1" dirty="0">
                <a:solidFill>
                  <a:schemeClr val="tx1"/>
                </a:solidFill>
                <a:latin typeface="Arial Narrow" panose="020B0606020202030204" pitchFamily="34" charset="0"/>
                <a:cs typeface="Times New Roman" panose="02020603050405020304" pitchFamily="18" charset="0"/>
              </a:rPr>
              <a:t>)</a:t>
            </a:r>
          </a:p>
          <a:p>
            <a:pPr marL="514350" marR="0" lvl="0" indent="-514350" rtl="0">
              <a:lnSpc>
                <a:spcPct val="90000"/>
              </a:lnSpc>
              <a:spcBef>
                <a:spcPts val="560"/>
              </a:spcBef>
              <a:spcAft>
                <a:spcPts val="0"/>
              </a:spcAft>
              <a:buClrTx/>
              <a:buSzPct val="75000"/>
              <a:buFont typeface="Wingdings" panose="05000000000000000000" pitchFamily="2" charset="2"/>
              <a:buChar char="ü"/>
            </a:pPr>
            <a:endParaRPr sz="2800" b="0" i="0" strike="noStrike" cap="none" dirty="0">
              <a:solidFill>
                <a:srgbClr val="1D94AD"/>
              </a:solidFill>
              <a:latin typeface="Arial Narrow" panose="020B0606020202030204" pitchFamily="34" charset="0"/>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strike="noStrike" cap="none" dirty="0">
              <a:solidFill>
                <a:srgbClr val="1D94AD"/>
              </a:solidFill>
              <a:sym typeface="Tahoma"/>
            </a:endParaRPr>
          </a:p>
        </p:txBody>
      </p:sp>
      <p:sp>
        <p:nvSpPr>
          <p:cNvPr id="3" name="Retângulo 2"/>
          <p:cNvSpPr/>
          <p:nvPr/>
        </p:nvSpPr>
        <p:spPr>
          <a:xfrm>
            <a:off x="7912573" y="6571768"/>
            <a:ext cx="1231427" cy="286232"/>
          </a:xfrm>
          <a:prstGeom prst="rect">
            <a:avLst/>
          </a:prstGeom>
        </p:spPr>
        <p:txBody>
          <a:bodyPr wrap="none">
            <a:spAutoFit/>
          </a:bodyPr>
          <a:lstStyle/>
          <a:p>
            <a:pPr lvl="0">
              <a:lnSpc>
                <a:spcPct val="90000"/>
              </a:lnSpc>
              <a:buClr>
                <a:srgbClr val="1D94AD"/>
              </a:buClr>
              <a:buSzPct val="25000"/>
            </a:pPr>
            <a:r>
              <a:rPr lang="en-US" dirty="0">
                <a:solidFill>
                  <a:srgbClr val="1D94AD"/>
                </a:solidFill>
              </a:rPr>
              <a:t>Fonte: ESUS</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27584" y="152400"/>
            <a:ext cx="7783015"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Procedimentos</a:t>
            </a:r>
            <a:r>
              <a:rPr lang="en-US" sz="32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32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Realizados</a:t>
            </a:r>
            <a:r>
              <a:rPr lang="en-US" sz="32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32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nas</a:t>
            </a:r>
            <a:r>
              <a:rPr lang="en-US" sz="32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32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Unidades</a:t>
            </a:r>
            <a:r>
              <a:rPr lang="en-US" sz="32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sz="32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Saúde</a:t>
            </a:r>
            <a:r>
              <a:rPr lang="en-US" sz="32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Hospital e PSF.</a:t>
            </a:r>
          </a:p>
        </p:txBody>
      </p:sp>
      <p:sp>
        <p:nvSpPr>
          <p:cNvPr id="156" name="Shape 156"/>
          <p:cNvSpPr txBox="1">
            <a:spLocks noGrp="1"/>
          </p:cNvSpPr>
          <p:nvPr>
            <p:ph type="body" idx="4294967295"/>
          </p:nvPr>
        </p:nvSpPr>
        <p:spPr>
          <a:xfrm>
            <a:off x="728662" y="2017711"/>
            <a:ext cx="8415337"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spcBef>
                <a:spcPts val="640"/>
              </a:spcBef>
              <a:spcAft>
                <a:spcPts val="0"/>
              </a:spcAft>
              <a:buClr>
                <a:schemeClr val="accent1"/>
              </a:buClr>
              <a:buSzPct val="75000"/>
              <a:buFont typeface="Noto Sans Symbols"/>
              <a:buNone/>
            </a:pPr>
            <a:endParaRPr sz="3200" b="0" i="0" u="none">
              <a:solidFill>
                <a:schemeClr val="lt1"/>
              </a:solidFill>
              <a:latin typeface="Tahoma"/>
              <a:ea typeface="Tahoma"/>
              <a:cs typeface="Tahoma"/>
              <a:sym typeface="Tahoma"/>
            </a:endParaRPr>
          </a:p>
        </p:txBody>
      </p:sp>
      <p:graphicFrame>
        <p:nvGraphicFramePr>
          <p:cNvPr id="157" name="Shape 157"/>
          <p:cNvGraphicFramePr/>
          <p:nvPr>
            <p:extLst>
              <p:ext uri="{D42A27DB-BD31-4B8C-83A1-F6EECF244321}">
                <p14:modId xmlns:p14="http://schemas.microsoft.com/office/powerpoint/2010/main" xmlns="" val="1312378962"/>
              </p:ext>
            </p:extLst>
          </p:nvPr>
        </p:nvGraphicFramePr>
        <p:xfrm>
          <a:off x="797007" y="1312263"/>
          <a:ext cx="8065591" cy="5252048"/>
        </p:xfrm>
        <a:graphic>
          <a:graphicData uri="http://schemas.openxmlformats.org/drawingml/2006/table">
            <a:tbl>
              <a:tblPr>
                <a:noFill/>
                <a:tableStyleId>{B722A8E4-E5AF-4D29-BB7F-EB20A0E84696}</a:tableStyleId>
              </a:tblPr>
              <a:tblGrid>
                <a:gridCol w="5356448"/>
                <a:gridCol w="2709143"/>
              </a:tblGrid>
              <a:tr h="612186">
                <a:tc>
                  <a:txBody>
                    <a:bodyPr/>
                    <a:lstStyle/>
                    <a:p>
                      <a:pPr marL="0" marR="0" lvl="0" indent="0" algn="l" rtl="0">
                        <a:lnSpc>
                          <a:spcPct val="150000"/>
                        </a:lnSpc>
                        <a:spcBef>
                          <a:spcPts val="0"/>
                        </a:spcBef>
                        <a:spcAft>
                          <a:spcPts val="0"/>
                        </a:spcAft>
                        <a:buClr>
                          <a:schemeClr val="dk2"/>
                        </a:buClr>
                        <a:buSzPct val="25000"/>
                        <a:buFont typeface="Tahoma"/>
                        <a:buNone/>
                      </a:pPr>
                      <a:r>
                        <a:rPr lang="en-US" sz="2800" b="1" i="0" u="none" strike="noStrike" cap="none" dirty="0">
                          <a:solidFill>
                            <a:sysClr val="windowText" lastClr="000000"/>
                          </a:solidFill>
                          <a:effectLst/>
                          <a:latin typeface="Arial Narrow" panose="020B0606020202030204" pitchFamily="34" charset="0"/>
                          <a:ea typeface="Tahoma"/>
                          <a:cs typeface="Times New Roman" panose="02020603050405020304" pitchFamily="18" charset="0"/>
                          <a:sym typeface="Tahoma"/>
                        </a:rPr>
                        <a:t>PROCEDIMENTOS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Clr>
                          <a:schemeClr val="dk2"/>
                        </a:buClr>
                        <a:buSzPct val="25000"/>
                        <a:buFont typeface="Tahoma"/>
                        <a:buNone/>
                      </a:pPr>
                      <a:r>
                        <a:rPr lang="en-US" sz="3200" b="1" i="0" u="none" strike="noStrike" cap="none"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NIS II ESF II</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34">
                <a:tc>
                  <a:txBody>
                    <a:bodyPr/>
                    <a:lstStyle/>
                    <a:p>
                      <a:pPr marL="0" marR="0" lvl="0" indent="0" algn="l" rtl="0">
                        <a:lnSpc>
                          <a:spcPct val="100000"/>
                        </a:lnSpc>
                        <a:spcBef>
                          <a:spcPts val="0"/>
                        </a:spcBef>
                        <a:spcAft>
                          <a:spcPts val="0"/>
                        </a:spcAft>
                        <a:buClr>
                          <a:schemeClr val="dk2"/>
                        </a:buClr>
                        <a:buSzPct val="25000"/>
                        <a:buFont typeface="Tahoma"/>
                        <a:buNone/>
                      </a:pPr>
                      <a:r>
                        <a:rPr lang="en-US" sz="2400" b="1" i="0" u="none" strike="noStrike" cap="none">
                          <a:solidFill>
                            <a:sysClr val="windowText" lastClr="000000"/>
                          </a:solidFill>
                          <a:effectLst/>
                          <a:latin typeface="Arial Narrow" panose="020B0606020202030204" pitchFamily="34" charset="0"/>
                          <a:ea typeface="Tahoma"/>
                          <a:cs typeface="Times New Roman" panose="02020603050405020304" pitchFamily="18" charset="0"/>
                          <a:sym typeface="Tahoma"/>
                        </a:rPr>
                        <a:t>Atendimento individual de enfermagem.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415</a:t>
                      </a:r>
                      <a:endParaRPr lang="en-US" sz="32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203">
                <a:tc>
                  <a:txBody>
                    <a:bodyPr/>
                    <a:lstStyle/>
                    <a:p>
                      <a:pPr marL="0" marR="0" lvl="0" indent="0" algn="l" rtl="0">
                        <a:lnSpc>
                          <a:spcPct val="100000"/>
                        </a:lnSpc>
                        <a:spcBef>
                          <a:spcPts val="0"/>
                        </a:spcBef>
                        <a:spcAft>
                          <a:spcPts val="0"/>
                        </a:spcAft>
                        <a:buClr>
                          <a:schemeClr val="dk2"/>
                        </a:buClr>
                        <a:buSzPct val="25000"/>
                        <a:buFont typeface="Tahoma"/>
                        <a:buNone/>
                      </a:pPr>
                      <a:r>
                        <a:rPr lang="en-US" sz="2400" b="1" i="0" u="none">
                          <a:solidFill>
                            <a:sysClr val="windowText" lastClr="000000"/>
                          </a:solidFill>
                          <a:effectLst/>
                          <a:latin typeface="Arial Narrow" panose="020B0606020202030204" pitchFamily="34" charset="0"/>
                          <a:ea typeface="Tahoma"/>
                          <a:cs typeface="Times New Roman" panose="02020603050405020304" pitchFamily="18" charset="0"/>
                          <a:sym typeface="Tahoma"/>
                        </a:rPr>
                        <a:t>Curativos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365</a:t>
                      </a:r>
                      <a:endParaRPr lang="en-US" sz="32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203">
                <a:tc>
                  <a:txBody>
                    <a:bodyPr/>
                    <a:lstStyle/>
                    <a:p>
                      <a:pPr marL="0" marR="0" lvl="0" indent="0" algn="l" rtl="0">
                        <a:lnSpc>
                          <a:spcPct val="100000"/>
                        </a:lnSpc>
                        <a:spcBef>
                          <a:spcPts val="0"/>
                        </a:spcBef>
                        <a:spcAft>
                          <a:spcPts val="0"/>
                        </a:spcAft>
                        <a:buClr>
                          <a:schemeClr val="dk2"/>
                        </a:buClr>
                        <a:buSzPct val="25000"/>
                        <a:buFont typeface="Tahoma"/>
                        <a:buNone/>
                      </a:pPr>
                      <a:r>
                        <a:rPr lang="en-US" sz="2400" b="1" i="0" u="none">
                          <a:solidFill>
                            <a:sysClr val="windowText" lastClr="000000"/>
                          </a:solidFill>
                          <a:effectLst/>
                          <a:latin typeface="Arial Narrow" panose="020B0606020202030204" pitchFamily="34" charset="0"/>
                          <a:ea typeface="Tahoma"/>
                          <a:cs typeface="Times New Roman" panose="02020603050405020304" pitchFamily="18" charset="0"/>
                          <a:sym typeface="Tahoma"/>
                        </a:rPr>
                        <a:t>Inalações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385</a:t>
                      </a:r>
                      <a:endParaRPr lang="en-US" sz="32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203">
                <a:tc>
                  <a:txBody>
                    <a:bodyPr/>
                    <a:lstStyle/>
                    <a:p>
                      <a:pPr marL="0" marR="0" lvl="0" indent="0" algn="l" rtl="0">
                        <a:lnSpc>
                          <a:spcPct val="100000"/>
                        </a:lnSpc>
                        <a:spcBef>
                          <a:spcPts val="0"/>
                        </a:spcBef>
                        <a:spcAft>
                          <a:spcPts val="0"/>
                        </a:spcAft>
                        <a:buClr>
                          <a:schemeClr val="dk2"/>
                        </a:buClr>
                        <a:buSzPct val="25000"/>
                        <a:buFont typeface="Tahoma"/>
                        <a:buNone/>
                      </a:pPr>
                      <a:r>
                        <a:rPr lang="en-US" sz="2400" b="1" i="0" u="none" dirty="0" err="1">
                          <a:solidFill>
                            <a:sysClr val="windowText" lastClr="000000"/>
                          </a:solidFill>
                          <a:effectLst/>
                          <a:latin typeface="Arial Narrow" panose="020B0606020202030204" pitchFamily="34" charset="0"/>
                          <a:ea typeface="Tahoma"/>
                          <a:cs typeface="Times New Roman" panose="02020603050405020304" pitchFamily="18" charset="0"/>
                          <a:sym typeface="Tahoma"/>
                        </a:rPr>
                        <a:t>Injeções</a:t>
                      </a:r>
                      <a:endParaRPr lang="en-US" sz="24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378</a:t>
                      </a:r>
                      <a:endParaRPr lang="en-US" sz="32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203">
                <a:tc>
                  <a:txBody>
                    <a:bodyPr/>
                    <a:lstStyle/>
                    <a:p>
                      <a:pPr marL="0" marR="0" lvl="0" indent="0" algn="l" rtl="0">
                        <a:lnSpc>
                          <a:spcPct val="100000"/>
                        </a:lnSpc>
                        <a:spcBef>
                          <a:spcPts val="0"/>
                        </a:spcBef>
                        <a:spcAft>
                          <a:spcPts val="0"/>
                        </a:spcAft>
                        <a:buClr>
                          <a:schemeClr val="dk2"/>
                        </a:buClr>
                        <a:buSzPct val="25000"/>
                        <a:buFont typeface="Tahoma"/>
                        <a:buNone/>
                      </a:pPr>
                      <a:r>
                        <a:rPr lang="en-US" sz="2400" b="1" i="0" u="none">
                          <a:solidFill>
                            <a:sysClr val="windowText" lastClr="000000"/>
                          </a:solidFill>
                          <a:effectLst/>
                          <a:latin typeface="Arial Narrow" panose="020B0606020202030204" pitchFamily="34" charset="0"/>
                          <a:ea typeface="Tahoma"/>
                          <a:cs typeface="Times New Roman" panose="02020603050405020304" pitchFamily="18" charset="0"/>
                          <a:sym typeface="Tahoma"/>
                        </a:rPr>
                        <a:t>Retirada de pontos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07</a:t>
                      </a:r>
                      <a:endParaRPr lang="en-US" sz="32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203">
                <a:tc>
                  <a:txBody>
                    <a:bodyPr/>
                    <a:lstStyle/>
                    <a:p>
                      <a:pPr marL="0" marR="0" lvl="0" indent="0" algn="l" rtl="0">
                        <a:lnSpc>
                          <a:spcPct val="100000"/>
                        </a:lnSpc>
                        <a:spcBef>
                          <a:spcPts val="0"/>
                        </a:spcBef>
                        <a:spcAft>
                          <a:spcPts val="0"/>
                        </a:spcAft>
                        <a:buClr>
                          <a:schemeClr val="dk2"/>
                        </a:buClr>
                        <a:buSzPct val="25000"/>
                        <a:buFont typeface="Tahoma"/>
                        <a:buNone/>
                      </a:pPr>
                      <a:r>
                        <a:rPr lang="en-US" sz="2400" b="1" i="0" u="none" dirty="0" err="1">
                          <a:solidFill>
                            <a:sysClr val="windowText" lastClr="000000"/>
                          </a:solidFill>
                          <a:effectLst/>
                          <a:latin typeface="Arial Narrow" panose="020B0606020202030204" pitchFamily="34" charset="0"/>
                          <a:ea typeface="Tahoma"/>
                          <a:cs typeface="Times New Roman" panose="02020603050405020304" pitchFamily="18" charset="0"/>
                          <a:sym typeface="Tahoma"/>
                        </a:rPr>
                        <a:t>Suturas</a:t>
                      </a:r>
                      <a:endParaRPr lang="en-US" sz="24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a:t>
                      </a:r>
                      <a:endParaRPr lang="en-US" sz="32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203">
                <a:tc>
                  <a:txBody>
                    <a:bodyPr/>
                    <a:lstStyle/>
                    <a:p>
                      <a:pPr marL="0" marR="0" lvl="0" indent="0" algn="l" rtl="0">
                        <a:lnSpc>
                          <a:spcPct val="100000"/>
                        </a:lnSpc>
                        <a:spcBef>
                          <a:spcPts val="0"/>
                        </a:spcBef>
                        <a:spcAft>
                          <a:spcPts val="0"/>
                        </a:spcAft>
                        <a:buClr>
                          <a:schemeClr val="dk2"/>
                        </a:buClr>
                        <a:buSzPct val="25000"/>
                        <a:buFont typeface="Tahoma"/>
                        <a:buNone/>
                      </a:pPr>
                      <a:r>
                        <a:rPr lang="en-US" sz="2400" b="1" i="0" u="none">
                          <a:solidFill>
                            <a:sysClr val="windowText" lastClr="000000"/>
                          </a:solidFill>
                          <a:effectLst/>
                          <a:latin typeface="Arial Narrow" panose="020B0606020202030204" pitchFamily="34" charset="0"/>
                          <a:ea typeface="Tahoma"/>
                          <a:cs typeface="Times New Roman" panose="02020603050405020304" pitchFamily="18" charset="0"/>
                          <a:sym typeface="Tahoma"/>
                        </a:rPr>
                        <a:t>Reuniões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i="0" u="none"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04</a:t>
                      </a:r>
                      <a:endParaRPr lang="en-US" sz="3200" b="1" i="0" u="none"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925">
                <a:tc>
                  <a:txBody>
                    <a:bodyPr/>
                    <a:lstStyle/>
                    <a:p>
                      <a:pPr marL="0" marR="0" lvl="0" indent="0" algn="l" rtl="0">
                        <a:lnSpc>
                          <a:spcPct val="120000"/>
                        </a:lnSpc>
                        <a:spcBef>
                          <a:spcPts val="0"/>
                        </a:spcBef>
                        <a:spcAft>
                          <a:spcPts val="0"/>
                        </a:spcAft>
                        <a:buClr>
                          <a:schemeClr val="dk2"/>
                        </a:buClr>
                        <a:buSzPct val="25000"/>
                        <a:buFont typeface="Tahoma"/>
                        <a:buNone/>
                      </a:pPr>
                      <a:r>
                        <a:rPr lang="en-US" sz="2400" b="1" i="0" u="none" dirty="0" err="1">
                          <a:solidFill>
                            <a:sysClr val="windowText" lastClr="000000"/>
                          </a:solidFill>
                          <a:effectLst/>
                          <a:latin typeface="Arial Narrow" panose="020B0606020202030204" pitchFamily="34" charset="0"/>
                          <a:ea typeface="Tahoma"/>
                          <a:cs typeface="Times New Roman" panose="02020603050405020304" pitchFamily="18" charset="0"/>
                          <a:sym typeface="Tahoma"/>
                        </a:rPr>
                        <a:t>Atendimento</a:t>
                      </a:r>
                      <a:r>
                        <a:rPr lang="en-US" sz="24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rPr>
                        <a:t> </a:t>
                      </a:r>
                      <a:r>
                        <a:rPr lang="en-US" sz="2400" b="1" i="0" u="none" dirty="0" err="1">
                          <a:solidFill>
                            <a:sysClr val="windowText" lastClr="000000"/>
                          </a:solidFill>
                          <a:effectLst/>
                          <a:latin typeface="Arial Narrow" panose="020B0606020202030204" pitchFamily="34" charset="0"/>
                          <a:ea typeface="Tahoma"/>
                          <a:cs typeface="Times New Roman" panose="02020603050405020304" pitchFamily="18" charset="0"/>
                          <a:sym typeface="Tahoma"/>
                        </a:rPr>
                        <a:t>Grupo</a:t>
                      </a:r>
                      <a:r>
                        <a:rPr lang="en-US" sz="24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rPr>
                        <a:t> </a:t>
                      </a:r>
                      <a:r>
                        <a:rPr lang="en-US" sz="2400" b="1" i="0" u="none" dirty="0" err="1">
                          <a:solidFill>
                            <a:sysClr val="windowText" lastClr="000000"/>
                          </a:solidFill>
                          <a:effectLst/>
                          <a:latin typeface="Arial Narrow" panose="020B0606020202030204" pitchFamily="34" charset="0"/>
                          <a:ea typeface="Tahoma"/>
                          <a:cs typeface="Times New Roman" panose="02020603050405020304" pitchFamily="18" charset="0"/>
                          <a:sym typeface="Tahoma"/>
                        </a:rPr>
                        <a:t>Educação</a:t>
                      </a:r>
                      <a:r>
                        <a:rPr lang="en-US" sz="24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rPr>
                        <a:t> </a:t>
                      </a:r>
                      <a:r>
                        <a:rPr lang="en-US" sz="2400" b="1" i="0" u="none" dirty="0" err="1">
                          <a:solidFill>
                            <a:sysClr val="windowText" lastClr="000000"/>
                          </a:solidFill>
                          <a:effectLst/>
                          <a:latin typeface="Arial Narrow" panose="020B0606020202030204" pitchFamily="34" charset="0"/>
                          <a:ea typeface="Tahoma"/>
                          <a:cs typeface="Times New Roman" panose="02020603050405020304" pitchFamily="18" charset="0"/>
                          <a:sym typeface="Tahoma"/>
                        </a:rPr>
                        <a:t>em</a:t>
                      </a:r>
                      <a:r>
                        <a:rPr lang="en-US" sz="24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rPr>
                        <a:t> </a:t>
                      </a:r>
                      <a:r>
                        <a:rPr lang="en-US" sz="2400" b="1" i="0" u="none" dirty="0" err="1">
                          <a:solidFill>
                            <a:sysClr val="windowText" lastClr="000000"/>
                          </a:solidFill>
                          <a:effectLst/>
                          <a:latin typeface="Arial Narrow" panose="020B0606020202030204" pitchFamily="34" charset="0"/>
                          <a:ea typeface="Tahoma"/>
                          <a:cs typeface="Times New Roman" panose="02020603050405020304" pitchFamily="18" charset="0"/>
                          <a:sym typeface="Tahoma"/>
                        </a:rPr>
                        <a:t>Saúde</a:t>
                      </a:r>
                      <a:endParaRPr lang="en-US" sz="24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i="0" u="none"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09</a:t>
                      </a:r>
                      <a:endParaRPr lang="en-US" sz="3200" b="1" i="0" u="none"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203">
                <a:tc>
                  <a:txBody>
                    <a:bodyPr/>
                    <a:lstStyle/>
                    <a:p>
                      <a:pPr marL="0" marR="0" lvl="0" indent="0" algn="l" rtl="0">
                        <a:lnSpc>
                          <a:spcPct val="120000"/>
                        </a:lnSpc>
                        <a:spcBef>
                          <a:spcPts val="0"/>
                        </a:spcBef>
                        <a:spcAft>
                          <a:spcPts val="0"/>
                        </a:spcAft>
                        <a:buClr>
                          <a:schemeClr val="dk2"/>
                        </a:buClr>
                        <a:buSzPct val="25000"/>
                        <a:buFont typeface="Tahoma"/>
                        <a:buNone/>
                      </a:pPr>
                      <a:r>
                        <a:rPr lang="en-US" sz="2000" b="1" i="0" u="none" dirty="0">
                          <a:solidFill>
                            <a:sysClr val="windowText" lastClr="000000"/>
                          </a:solidFill>
                          <a:effectLst/>
                          <a:latin typeface="Arial Narrow" panose="020B0606020202030204" pitchFamily="34" charset="0"/>
                          <a:ea typeface="Tahoma"/>
                          <a:cs typeface="Times New Roman" panose="02020603050405020304" pitchFamily="18" charset="0"/>
                          <a:sym typeface="Tahoma"/>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32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1.563</a:t>
                      </a:r>
                      <a:endParaRPr lang="en-US" sz="32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8" name="Shape 158"/>
          <p:cNvSpPr txBox="1"/>
          <p:nvPr/>
        </p:nvSpPr>
        <p:spPr>
          <a:xfrm>
            <a:off x="7524328" y="6564311"/>
            <a:ext cx="1345033" cy="28416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1D94AD"/>
              </a:buClr>
              <a:buSzPct val="25000"/>
              <a:buFont typeface="Arial"/>
              <a:buNone/>
            </a:pPr>
            <a:r>
              <a:rPr lang="en-US" sz="1400" b="0" i="0" u="none" strike="noStrike" cap="none" dirty="0">
                <a:solidFill>
                  <a:srgbClr val="1D94AD"/>
                </a:solidFill>
                <a:latin typeface="Arial"/>
                <a:ea typeface="Arial"/>
                <a:cs typeface="Arial"/>
                <a:sym typeface="Arial"/>
              </a:rPr>
              <a:t>Fonte: </a:t>
            </a:r>
            <a:r>
              <a:rPr lang="en-US" dirty="0" smtClean="0">
                <a:solidFill>
                  <a:srgbClr val="1D94AD"/>
                </a:solidFill>
              </a:rPr>
              <a:t>ESUS</a:t>
            </a:r>
            <a:endParaRPr lang="en-US" sz="1400" b="0" i="0" u="none" strike="noStrike" cap="none" dirty="0">
              <a:solidFill>
                <a:srgbClr val="1D94AD"/>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0" end="0"/>
                                            </p:txEl>
                                          </p:spTgt>
                                        </p:tgtEl>
                                        <p:attrNameLst>
                                          <p:attrName>style.visibility</p:attrName>
                                        </p:attrNameLst>
                                      </p:cBhvr>
                                      <p:to>
                                        <p:strVal val="visible"/>
                                      </p:to>
                                    </p:set>
                                    <p:animEffect transition="in" filter="fade">
                                      <p:cBhvr>
                                        <p:cTn id="12" dur="500"/>
                                        <p:tgtEl>
                                          <p:spTgt spid="1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1" end="1"/>
                                            </p:txEl>
                                          </p:spTgt>
                                        </p:tgtEl>
                                        <p:attrNameLst>
                                          <p:attrName>style.visibility</p:attrName>
                                        </p:attrNameLst>
                                      </p:cBhvr>
                                      <p:to>
                                        <p:strVal val="visible"/>
                                      </p:to>
                                    </p:set>
                                    <p:animEffect transition="in" filter="fade">
                                      <p:cBhvr>
                                        <p:cTn id="17" dur="5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899592" y="54868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5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Encaminhamentos</a:t>
            </a:r>
            <a:r>
              <a:rPr lang="en-US" sz="5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NIS II</a:t>
            </a:r>
          </a:p>
        </p:txBody>
      </p:sp>
      <p:sp>
        <p:nvSpPr>
          <p:cNvPr id="164" name="Shape 164"/>
          <p:cNvSpPr txBox="1">
            <a:spLocks noGrp="1"/>
          </p:cNvSpPr>
          <p:nvPr>
            <p:ph type="body" idx="1"/>
          </p:nvPr>
        </p:nvSpPr>
        <p:spPr>
          <a:xfrm>
            <a:off x="971600" y="1988840"/>
            <a:ext cx="7391399" cy="352878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75000"/>
              <a:buFont typeface="Noto Sans Symbols"/>
              <a:buNone/>
            </a:pPr>
            <a:endParaRPr sz="2800" b="0" i="0" u="none" dirty="0">
              <a:solidFill>
                <a:schemeClr val="dk2"/>
              </a:solidFill>
              <a:latin typeface="Tahoma"/>
              <a:ea typeface="Tahoma"/>
              <a:cs typeface="Tahoma"/>
              <a:sym typeface="Tahoma"/>
            </a:endParaRPr>
          </a:p>
          <a:p>
            <a:pPr marL="457200" indent="-457200">
              <a:lnSpc>
                <a:spcPct val="80000"/>
              </a:lnSpc>
              <a:buClrTx/>
              <a:buSzPct val="85714"/>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Atendimento</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smtClean="0">
                <a:solidFill>
                  <a:schemeClr val="dk2"/>
                </a:solidFill>
                <a:latin typeface="Arial Narrow" panose="020B0606020202030204" pitchFamily="34" charset="0"/>
                <a:cs typeface="Times New Roman" panose="02020603050405020304" pitchFamily="18" charset="0"/>
                <a:sym typeface="Tahoma"/>
              </a:rPr>
              <a:t>Especializado</a:t>
            </a:r>
            <a:r>
              <a:rPr lang="en-US" sz="3600" b="1" i="0" u="none" dirty="0" smtClean="0">
                <a:solidFill>
                  <a:schemeClr val="dk2"/>
                </a:solidFill>
                <a:latin typeface="Arial Narrow" panose="020B0606020202030204" pitchFamily="34" charset="0"/>
                <a:cs typeface="Times New Roman" panose="02020603050405020304" pitchFamily="18" charset="0"/>
                <a:sym typeface="Tahoma"/>
              </a:rPr>
              <a:t>: </a:t>
            </a:r>
            <a:r>
              <a:rPr lang="en-US" sz="3600" b="1" dirty="0" smtClean="0">
                <a:solidFill>
                  <a:schemeClr val="dk2"/>
                </a:solidFill>
                <a:latin typeface="Arial Narrow" panose="020B0606020202030204" pitchFamily="34" charset="0"/>
                <a:cs typeface="Times New Roman" panose="02020603050405020304" pitchFamily="18" charset="0"/>
              </a:rPr>
              <a:t>3</a:t>
            </a:r>
            <a:r>
              <a:rPr lang="en-US" sz="3600" b="1" i="0" u="none" dirty="0" smtClean="0">
                <a:solidFill>
                  <a:schemeClr val="dk2"/>
                </a:solidFill>
                <a:latin typeface="Arial Narrow" panose="020B0606020202030204" pitchFamily="34" charset="0"/>
                <a:cs typeface="Times New Roman" panose="02020603050405020304" pitchFamily="18" charset="0"/>
                <a:sym typeface="Tahoma"/>
              </a:rPr>
              <a:t>69 </a:t>
            </a:r>
            <a:endParaRPr lang="en-US" sz="3600" b="1" i="0" u="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buClrTx/>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Internação</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Hospitalar</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dirty="0" smtClean="0">
                <a:solidFill>
                  <a:schemeClr val="dk2"/>
                </a:solidFill>
                <a:latin typeface="Arial Narrow" panose="020B0606020202030204" pitchFamily="34" charset="0"/>
                <a:cs typeface="Times New Roman" panose="02020603050405020304" pitchFamily="18" charset="0"/>
              </a:rPr>
              <a:t>11</a:t>
            </a:r>
            <a:endParaRPr lang="en-US" sz="3600" b="1" i="0" u="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buClrTx/>
              <a:buFont typeface="Wingdings" panose="05000000000000000000" pitchFamily="2" charset="2"/>
              <a:buChar char="ü"/>
            </a:pPr>
            <a:r>
              <a:rPr lang="en-US" sz="3600" b="1" i="0" u="none" dirty="0" err="1">
                <a:solidFill>
                  <a:schemeClr val="dk2"/>
                </a:solidFill>
                <a:latin typeface="Arial Narrow" panose="020B0606020202030204" pitchFamily="34" charset="0"/>
                <a:cs typeface="Times New Roman" panose="02020603050405020304" pitchFamily="18" charset="0"/>
                <a:sym typeface="Tahoma"/>
              </a:rPr>
              <a:t>Urgência</a:t>
            </a:r>
            <a:r>
              <a:rPr lang="en-US" sz="3600" b="1" i="0" u="none" dirty="0">
                <a:solidFill>
                  <a:schemeClr val="dk2"/>
                </a:solidFill>
                <a:latin typeface="Arial Narrow" panose="020B0606020202030204" pitchFamily="34" charset="0"/>
                <a:cs typeface="Times New Roman" panose="02020603050405020304" pitchFamily="18" charset="0"/>
                <a:sym typeface="Tahoma"/>
              </a:rPr>
              <a:t>/</a:t>
            </a:r>
            <a:r>
              <a:rPr lang="en-US" sz="3600" b="1" i="0" u="none" dirty="0" err="1">
                <a:solidFill>
                  <a:schemeClr val="dk2"/>
                </a:solidFill>
                <a:latin typeface="Arial Narrow" panose="020B0606020202030204" pitchFamily="34" charset="0"/>
                <a:cs typeface="Times New Roman" panose="02020603050405020304" pitchFamily="18" charset="0"/>
                <a:sym typeface="Tahoma"/>
              </a:rPr>
              <a:t>Emergência</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p>
          <a:p>
            <a:pPr marL="457200" indent="-457200">
              <a:lnSpc>
                <a:spcPct val="80000"/>
              </a:lnSpc>
              <a:buClrTx/>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Internação</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Domiciliar</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p>
          <a:p>
            <a:pPr marL="342900" marR="0" lvl="0" indent="-342900" algn="l" rtl="0">
              <a:lnSpc>
                <a:spcPct val="80000"/>
              </a:lnSpc>
              <a:spcBef>
                <a:spcPts val="640"/>
              </a:spcBef>
              <a:spcAft>
                <a:spcPts val="0"/>
              </a:spcAft>
              <a:buClr>
                <a:schemeClr val="accent1"/>
              </a:buClr>
              <a:buSzPct val="25000"/>
              <a:buFont typeface="Noto Sans Symbols"/>
              <a:buNone/>
            </a:pPr>
            <a:endParaRPr sz="3200" b="0" i="0" u="none" dirty="0">
              <a:solidFill>
                <a:schemeClr val="dk2"/>
              </a:solidFill>
              <a:latin typeface="Tahoma"/>
              <a:ea typeface="Tahoma"/>
              <a:cs typeface="Tahoma"/>
              <a:sym typeface="Tahoma"/>
            </a:endParaRPr>
          </a:p>
          <a:p>
            <a:pPr marL="342900" marR="0" lvl="0" indent="-342900" algn="l" rtl="0">
              <a:lnSpc>
                <a:spcPct val="80000"/>
              </a:lnSpc>
              <a:spcBef>
                <a:spcPts val="640"/>
              </a:spcBef>
              <a:spcAft>
                <a:spcPts val="0"/>
              </a:spcAft>
              <a:buClr>
                <a:schemeClr val="accent1"/>
              </a:buClr>
              <a:buSzPct val="25000"/>
              <a:buFont typeface="Noto Sans Symbols"/>
              <a:buNone/>
            </a:pPr>
            <a:endParaRPr sz="3200" b="0" i="0" u="none" dirty="0">
              <a:solidFill>
                <a:schemeClr val="dk2"/>
              </a:solidFill>
              <a:latin typeface="Tahoma"/>
              <a:ea typeface="Tahoma"/>
              <a:cs typeface="Tahoma"/>
              <a:sym typeface="Tahoma"/>
            </a:endParaRPr>
          </a:p>
          <a:p>
            <a:pPr marL="342900" marR="0" lvl="0" indent="-342900" algn="l" rtl="0">
              <a:lnSpc>
                <a:spcPct val="80000"/>
              </a:lnSpc>
              <a:spcBef>
                <a:spcPts val="560"/>
              </a:spcBef>
              <a:spcAft>
                <a:spcPts val="0"/>
              </a:spcAft>
              <a:buClr>
                <a:schemeClr val="accent1"/>
              </a:buClr>
              <a:buSzPct val="75000"/>
              <a:buFont typeface="Noto Sans Symbols"/>
              <a:buNone/>
            </a:pPr>
            <a:endParaRPr sz="2800" b="0" i="0" u="none" dirty="0">
              <a:solidFill>
                <a:srgbClr val="1D94AD"/>
              </a:solidFill>
              <a:latin typeface="Tahoma"/>
              <a:ea typeface="Tahoma"/>
              <a:cs typeface="Tahoma"/>
              <a:sym typeface="Tahoma"/>
            </a:endParaRPr>
          </a:p>
          <a:p>
            <a:pPr marL="342900" marR="0" lvl="0" indent="-342900" algn="r" rtl="0">
              <a:lnSpc>
                <a:spcPct val="80000"/>
              </a:lnSpc>
              <a:spcBef>
                <a:spcPts val="240"/>
              </a:spcBef>
              <a:spcAft>
                <a:spcPts val="0"/>
              </a:spcAft>
              <a:buClr>
                <a:schemeClr val="accent1"/>
              </a:buClr>
              <a:buSzPct val="25000"/>
              <a:buFont typeface="Noto Sans Symbols"/>
              <a:buNone/>
            </a:pPr>
            <a:r>
              <a:rPr lang="en-US" sz="1200" b="0" i="0" u="none" dirty="0">
                <a:solidFill>
                  <a:srgbClr val="1D94AD"/>
                </a:solidFill>
                <a:latin typeface="Tahoma"/>
                <a:ea typeface="Tahoma"/>
                <a:cs typeface="Tahoma"/>
                <a:sym typeface="Tahoma"/>
              </a:rPr>
              <a:t>Fonte: SIAB</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755576" y="548680"/>
            <a:ext cx="7537398" cy="9223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8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Exames</a:t>
            </a:r>
            <a:r>
              <a:rPr lang="en-US" sz="48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8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Complementares</a:t>
            </a:r>
            <a:r>
              <a:rPr lang="en-US" sz="48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NIS II</a:t>
            </a:r>
          </a:p>
        </p:txBody>
      </p:sp>
      <p:sp>
        <p:nvSpPr>
          <p:cNvPr id="170" name="Shape 170"/>
          <p:cNvSpPr txBox="1">
            <a:spLocks noGrp="1"/>
          </p:cNvSpPr>
          <p:nvPr>
            <p:ph type="body" idx="1"/>
          </p:nvPr>
        </p:nvSpPr>
        <p:spPr>
          <a:xfrm>
            <a:off x="611560" y="1628800"/>
            <a:ext cx="7704088" cy="367240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Tx/>
              <a:buSzPct val="75000"/>
              <a:buFont typeface="Arial" panose="020B0604020202020204" pitchFamily="34" charset="0"/>
              <a:buChar char="•"/>
            </a:pPr>
            <a:endParaRPr sz="2800" b="0" i="0" u="none" dirty="0">
              <a:solidFill>
                <a:schemeClr val="dk2"/>
              </a:solidFill>
              <a:latin typeface="Times New Roman" panose="02020603050405020304" pitchFamily="18" charset="0"/>
              <a:cs typeface="Times New Roman" panose="02020603050405020304" pitchFamily="18" charset="0"/>
              <a:sym typeface="Tahoma"/>
            </a:endParaRPr>
          </a:p>
          <a:p>
            <a:pPr marL="342900" marR="0" lvl="0" indent="-342900" algn="l" rtl="0">
              <a:lnSpc>
                <a:spcPct val="80000"/>
              </a:lnSpc>
              <a:spcBef>
                <a:spcPts val="360"/>
              </a:spcBef>
              <a:spcAft>
                <a:spcPts val="0"/>
              </a:spcAft>
              <a:buClrTx/>
              <a:buSzPct val="75000"/>
              <a:buFont typeface="Arial" panose="020B0604020202020204" pitchFamily="34" charset="0"/>
              <a:buChar char="•"/>
            </a:pPr>
            <a:endParaRPr sz="2800" b="0" i="0" u="none" dirty="0">
              <a:solidFill>
                <a:schemeClr val="dk2"/>
              </a:solidFill>
              <a:latin typeface="Times New Roman" panose="02020603050405020304" pitchFamily="18" charset="0"/>
              <a:cs typeface="Times New Roman" panose="02020603050405020304" pitchFamily="18" charset="0"/>
              <a:sym typeface="Tahoma"/>
            </a:endParaRPr>
          </a:p>
          <a:p>
            <a:pPr marL="457200" marR="0" lvl="0" indent="-457200" algn="l" rtl="0">
              <a:lnSpc>
                <a:spcPct val="8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err="1">
                <a:solidFill>
                  <a:schemeClr val="dk2"/>
                </a:solidFill>
                <a:latin typeface="Arial Narrow" panose="020B0606020202030204" pitchFamily="34" charset="0"/>
                <a:cs typeface="Times New Roman" panose="02020603050405020304" pitchFamily="18" charset="0"/>
                <a:sym typeface="Tahoma"/>
              </a:rPr>
              <a:t>Patologia</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err="1">
                <a:solidFill>
                  <a:schemeClr val="dk2"/>
                </a:solidFill>
                <a:latin typeface="Arial Narrow" panose="020B0606020202030204" pitchFamily="34" charset="0"/>
                <a:cs typeface="Times New Roman" panose="02020603050405020304" pitchFamily="18" charset="0"/>
                <a:sym typeface="Tahoma"/>
              </a:rPr>
              <a:t>Clínica</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910</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err="1">
                <a:solidFill>
                  <a:schemeClr val="dk2"/>
                </a:solidFill>
                <a:latin typeface="Arial Narrow" panose="020B0606020202030204" pitchFamily="34" charset="0"/>
                <a:cs typeface="Times New Roman" panose="02020603050405020304" pitchFamily="18" charset="0"/>
                <a:sym typeface="Tahoma"/>
              </a:rPr>
              <a:t>Raio</a:t>
            </a:r>
            <a:r>
              <a:rPr lang="en-US" b="1" i="0" u="none" dirty="0">
                <a:solidFill>
                  <a:schemeClr val="dk2"/>
                </a:solidFill>
                <a:latin typeface="Arial Narrow" panose="020B0606020202030204" pitchFamily="34" charset="0"/>
                <a:cs typeface="Times New Roman" panose="02020603050405020304" pitchFamily="18" charset="0"/>
                <a:sym typeface="Tahoma"/>
              </a:rPr>
              <a:t> X: </a:t>
            </a:r>
            <a:r>
              <a:rPr lang="en-US" b="1" dirty="0" smtClean="0">
                <a:solidFill>
                  <a:schemeClr val="dk2"/>
                </a:solidFill>
                <a:latin typeface="Arial Narrow" panose="020B0606020202030204" pitchFamily="34" charset="0"/>
                <a:cs typeface="Times New Roman" panose="02020603050405020304" pitchFamily="18" charset="0"/>
              </a:rPr>
              <a:t>33</a:t>
            </a:r>
            <a:endParaRPr lang="en-US" b="1" dirty="0">
              <a:solidFill>
                <a:schemeClr val="dk2"/>
              </a:solidFill>
              <a:latin typeface="Arial Narrow" panose="020B0606020202030204" pitchFamily="34" charset="0"/>
              <a:cs typeface="Times New Roman" panose="02020603050405020304" pitchFamily="18" charset="0"/>
            </a:endParaRPr>
          </a:p>
          <a:p>
            <a:pPr marL="457200" marR="0" lvl="0" indent="-457200" algn="l" rtl="0">
              <a:lnSpc>
                <a:spcPct val="8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 Ultra – </a:t>
            </a:r>
            <a:r>
              <a:rPr lang="en-US" b="1" i="0" u="none" dirty="0" err="1">
                <a:solidFill>
                  <a:schemeClr val="dk2"/>
                </a:solidFill>
                <a:latin typeface="Arial Narrow" panose="020B0606020202030204" pitchFamily="34" charset="0"/>
                <a:cs typeface="Times New Roman" panose="02020603050405020304" pitchFamily="18" charset="0"/>
                <a:sym typeface="Tahoma"/>
              </a:rPr>
              <a:t>som</a:t>
            </a:r>
            <a:r>
              <a:rPr lang="en-US" b="1" i="0" u="none" dirty="0">
                <a:solidFill>
                  <a:schemeClr val="dk2"/>
                </a:solidFill>
                <a:latin typeface="Arial Narrow" panose="020B0606020202030204" pitchFamily="34" charset="0"/>
                <a:cs typeface="Times New Roman" panose="02020603050405020304" pitchFamily="18" charset="0"/>
                <a:sym typeface="Tahoma"/>
              </a:rPr>
              <a:t> de </a:t>
            </a:r>
            <a:r>
              <a:rPr lang="en-US" b="1" i="0" u="none" dirty="0" err="1">
                <a:solidFill>
                  <a:schemeClr val="dk2"/>
                </a:solidFill>
                <a:latin typeface="Arial Narrow" panose="020B0606020202030204" pitchFamily="34" charset="0"/>
                <a:cs typeface="Times New Roman" panose="02020603050405020304" pitchFamily="18" charset="0"/>
                <a:sym typeface="Tahoma"/>
              </a:rPr>
              <a:t>Obstetrícia</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a:solidFill>
                  <a:schemeClr val="dk2"/>
                </a:solidFill>
                <a:latin typeface="Arial Narrow" panose="020B0606020202030204" pitchFamily="34" charset="0"/>
                <a:cs typeface="Times New Roman" panose="02020603050405020304" pitchFamily="18" charset="0"/>
              </a:rPr>
              <a:t>1</a:t>
            </a:r>
            <a:r>
              <a:rPr lang="en-US" b="1" i="0" u="none" dirty="0" smtClean="0">
                <a:solidFill>
                  <a:schemeClr val="dk2"/>
                </a:solidFill>
                <a:latin typeface="Arial Narrow" panose="020B0606020202030204" pitchFamily="34" charset="0"/>
                <a:cs typeface="Times New Roman" panose="02020603050405020304" pitchFamily="18" charset="0"/>
                <a:sym typeface="Tahoma"/>
              </a:rPr>
              <a:t>5</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 Outros Ultra – sons  e </a:t>
            </a:r>
            <a:r>
              <a:rPr lang="en-US" b="1" i="0" u="none" dirty="0" err="1">
                <a:solidFill>
                  <a:schemeClr val="dk2"/>
                </a:solidFill>
                <a:latin typeface="Arial Narrow" panose="020B0606020202030204" pitchFamily="34" charset="0"/>
                <a:cs typeface="Times New Roman" panose="02020603050405020304" pitchFamily="18" charset="0"/>
                <a:sym typeface="Tahoma"/>
              </a:rPr>
              <a:t>Exames</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smtClean="0">
                <a:solidFill>
                  <a:schemeClr val="dk2"/>
                </a:solidFill>
                <a:latin typeface="Arial Narrow" panose="020B0606020202030204" pitchFamily="34" charset="0"/>
                <a:cs typeface="Times New Roman" panose="02020603050405020304" pitchFamily="18" charset="0"/>
                <a:sym typeface="Tahoma"/>
              </a:rPr>
              <a:t>106</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342900" marR="0" lvl="0" indent="-342900" algn="l" rtl="0">
              <a:lnSpc>
                <a:spcPct val="80000"/>
              </a:lnSpc>
              <a:spcBef>
                <a:spcPts val="480"/>
              </a:spcBef>
              <a:spcAft>
                <a:spcPts val="0"/>
              </a:spcAft>
              <a:buClr>
                <a:schemeClr val="accent1"/>
              </a:buClr>
              <a:buSzPct val="75000"/>
              <a:buFont typeface="Noto Sans Symbols"/>
              <a:buNone/>
            </a:pPr>
            <a:endParaRPr sz="2400" b="1" i="0" u="none" dirty="0">
              <a:solidFill>
                <a:schemeClr val="dk2"/>
              </a:solidFill>
              <a:latin typeface="Tahoma"/>
              <a:ea typeface="Tahoma"/>
              <a:cs typeface="Tahoma"/>
              <a:sym typeface="Tahoma"/>
            </a:endParaRPr>
          </a:p>
          <a:p>
            <a:pPr marL="342900" marR="0" lvl="0" indent="-342900" algn="l" rtl="0">
              <a:lnSpc>
                <a:spcPct val="80000"/>
              </a:lnSpc>
              <a:spcBef>
                <a:spcPts val="360"/>
              </a:spcBef>
              <a:spcAft>
                <a:spcPts val="0"/>
              </a:spcAft>
              <a:buClr>
                <a:schemeClr val="accent1"/>
              </a:buClr>
              <a:buSzPct val="75000"/>
              <a:buFont typeface="Noto Sans Symbols"/>
              <a:buNone/>
            </a:pPr>
            <a:endParaRPr sz="1800" b="0" i="0" u="none" dirty="0">
              <a:solidFill>
                <a:schemeClr val="dk2"/>
              </a:solidFill>
              <a:latin typeface="Tahoma"/>
              <a:ea typeface="Tahoma"/>
              <a:cs typeface="Tahoma"/>
              <a:sym typeface="Tahoma"/>
            </a:endParaRPr>
          </a:p>
          <a:p>
            <a:pPr marL="342900" marR="0" lvl="0" indent="-342900" algn="l" rtl="0">
              <a:lnSpc>
                <a:spcPct val="80000"/>
              </a:lnSpc>
              <a:spcBef>
                <a:spcPts val="360"/>
              </a:spcBef>
              <a:spcAft>
                <a:spcPts val="0"/>
              </a:spcAft>
              <a:buClr>
                <a:schemeClr val="accent1"/>
              </a:buClr>
              <a:buSzPct val="75000"/>
              <a:buFont typeface="Noto Sans Symbols"/>
              <a:buNone/>
            </a:pPr>
            <a:endParaRPr sz="1800" b="0" i="0" u="none" dirty="0">
              <a:solidFill>
                <a:schemeClr val="dk2"/>
              </a:solidFill>
              <a:latin typeface="Tahoma"/>
              <a:ea typeface="Tahoma"/>
              <a:cs typeface="Tahoma"/>
              <a:sym typeface="Tahoma"/>
            </a:endParaRPr>
          </a:p>
          <a:p>
            <a:pPr marL="342900" marR="0" lvl="0" indent="-342900" algn="l" rtl="0">
              <a:lnSpc>
                <a:spcPct val="80000"/>
              </a:lnSpc>
              <a:spcBef>
                <a:spcPts val="80"/>
              </a:spcBef>
              <a:spcAft>
                <a:spcPts val="0"/>
              </a:spcAft>
              <a:buClr>
                <a:schemeClr val="accent1"/>
              </a:buClr>
              <a:buSzPct val="25000"/>
              <a:buFont typeface="Noto Sans Symbols"/>
              <a:buNone/>
            </a:pPr>
            <a:endParaRPr sz="400" b="0" i="0" u="none" dirty="0">
              <a:solidFill>
                <a:schemeClr val="dk2"/>
              </a:solidFill>
              <a:latin typeface="Tahoma"/>
              <a:ea typeface="Tahoma"/>
              <a:cs typeface="Tahoma"/>
              <a:sym typeface="Tahoma"/>
            </a:endParaRPr>
          </a:p>
          <a:p>
            <a:pPr marL="342900" marR="0" lvl="0" indent="-342900" algn="l" rtl="0">
              <a:lnSpc>
                <a:spcPct val="80000"/>
              </a:lnSpc>
              <a:spcBef>
                <a:spcPts val="40"/>
              </a:spcBef>
              <a:spcAft>
                <a:spcPts val="0"/>
              </a:spcAft>
              <a:buClr>
                <a:schemeClr val="accent1"/>
              </a:buClr>
              <a:buSzPct val="25000"/>
              <a:buFont typeface="Noto Sans Symbols"/>
              <a:buNone/>
            </a:pPr>
            <a:endParaRPr sz="200" b="0" i="0" u="none" dirty="0">
              <a:solidFill>
                <a:schemeClr val="dk2"/>
              </a:solidFill>
              <a:latin typeface="Tahoma"/>
              <a:ea typeface="Tahoma"/>
              <a:cs typeface="Tahoma"/>
              <a:sym typeface="Tahoma"/>
            </a:endParaRPr>
          </a:p>
          <a:p>
            <a:pPr marL="342900" marR="0" lvl="0" indent="-342900" algn="r" rtl="0">
              <a:lnSpc>
                <a:spcPct val="80000"/>
              </a:lnSpc>
              <a:spcBef>
                <a:spcPts val="20"/>
              </a:spcBef>
              <a:spcAft>
                <a:spcPts val="0"/>
              </a:spcAft>
              <a:buClr>
                <a:schemeClr val="accent1"/>
              </a:buClr>
              <a:buSzPct val="25000"/>
              <a:buFont typeface="Noto Sans Symbols"/>
              <a:buNone/>
            </a:pPr>
            <a:r>
              <a:rPr lang="en-US" sz="100" b="0" i="0" u="none" dirty="0">
                <a:solidFill>
                  <a:srgbClr val="1D94AD"/>
                </a:solidFill>
                <a:latin typeface="Tahoma"/>
                <a:ea typeface="Tahoma"/>
                <a:cs typeface="Tahoma"/>
                <a:sym typeface="Tahoma"/>
              </a:rPr>
              <a:t>Fonte: SIAB</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827584" y="404664"/>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PACS/PSF</a:t>
            </a:r>
            <a:b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br>
            <a:r>
              <a:rPr lang="en-US" sz="4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Visitas</a:t>
            </a:r>
            <a: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Domiciliares</a:t>
            </a:r>
            <a: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ESF II</a:t>
            </a:r>
          </a:p>
        </p:txBody>
      </p:sp>
      <p:graphicFrame>
        <p:nvGraphicFramePr>
          <p:cNvPr id="176" name="Shape 176"/>
          <p:cNvGraphicFramePr/>
          <p:nvPr>
            <p:extLst>
              <p:ext uri="{D42A27DB-BD31-4B8C-83A1-F6EECF244321}">
                <p14:modId xmlns:p14="http://schemas.microsoft.com/office/powerpoint/2010/main" xmlns="" val="2984270149"/>
              </p:ext>
            </p:extLst>
          </p:nvPr>
        </p:nvGraphicFramePr>
        <p:xfrm>
          <a:off x="428625" y="2214561"/>
          <a:ext cx="8064500" cy="4410025"/>
        </p:xfrm>
        <a:graphic>
          <a:graphicData uri="http://schemas.openxmlformats.org/drawingml/2006/table">
            <a:tbl>
              <a:tblPr>
                <a:noFill/>
                <a:tableStyleId>{B722A8E4-E5AF-4D29-BB7F-EB20A0E84696}</a:tableStyleId>
              </a:tblPr>
              <a:tblGrid>
                <a:gridCol w="6162675"/>
                <a:gridCol w="1901825"/>
              </a:tblGrid>
              <a:tr h="593725">
                <a:tc>
                  <a:txBody>
                    <a:bodyPr/>
                    <a:lstStyle/>
                    <a:p>
                      <a:pPr marL="0" marR="0" lvl="0" indent="0" algn="ctr" rtl="0">
                        <a:lnSpc>
                          <a:spcPct val="100000"/>
                        </a:lnSpc>
                        <a:spcBef>
                          <a:spcPts val="0"/>
                        </a:spcBef>
                        <a:spcAft>
                          <a:spcPts val="0"/>
                        </a:spcAft>
                        <a:buClr>
                          <a:schemeClr val="dk2"/>
                        </a:buClr>
                        <a:buSzPct val="25000"/>
                        <a:buFont typeface="Tahoma"/>
                        <a:buNone/>
                      </a:pPr>
                      <a:r>
                        <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rPr>
                        <a:t>PROFISSIONAIS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2800" b="1" i="0" u="none">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125">
                <a:tc>
                  <a:txBody>
                    <a:bodyPr/>
                    <a:lstStyle/>
                    <a:p>
                      <a:pPr marL="0" marR="0" lvl="0" indent="0" algn="l" rtl="0">
                        <a:lnSpc>
                          <a:spcPct val="100000"/>
                        </a:lnSpc>
                        <a:spcBef>
                          <a:spcPts val="0"/>
                        </a:spcBef>
                        <a:spcAft>
                          <a:spcPts val="0"/>
                        </a:spcAft>
                        <a:buClr>
                          <a:schemeClr val="dk2"/>
                        </a:buClr>
                        <a:buSzPct val="25000"/>
                        <a:buFont typeface="Tahoma"/>
                        <a:buNone/>
                      </a:pPr>
                      <a:r>
                        <a:rPr lang="en-US" sz="2800" b="1" i="0" u="none" dirty="0" err="1">
                          <a:solidFill>
                            <a:sysClr val="windowText" lastClr="000000"/>
                          </a:solidFill>
                          <a:latin typeface="Arial Narrow" panose="020B0606020202030204" pitchFamily="34" charset="0"/>
                          <a:ea typeface="Tahoma"/>
                          <a:cs typeface="Times New Roman" panose="02020603050405020304" pitchFamily="18" charset="0"/>
                          <a:sym typeface="Tahoma"/>
                        </a:rPr>
                        <a:t>Médico</a:t>
                      </a:r>
                      <a:endPar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20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61</a:t>
                      </a:r>
                      <a:endParaRPr lang="en-US" sz="20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125">
                <a:tc>
                  <a:txBody>
                    <a:bodyPr/>
                    <a:lstStyle/>
                    <a:p>
                      <a:pPr marL="0" marR="0" lvl="0" indent="0" algn="l" rtl="0">
                        <a:lnSpc>
                          <a:spcPct val="100000"/>
                        </a:lnSpc>
                        <a:spcBef>
                          <a:spcPts val="0"/>
                        </a:spcBef>
                        <a:spcAft>
                          <a:spcPts val="0"/>
                        </a:spcAft>
                        <a:buClr>
                          <a:schemeClr val="dk2"/>
                        </a:buClr>
                        <a:buSzPct val="25000"/>
                        <a:buFont typeface="Tahoma"/>
                        <a:buNone/>
                      </a:pPr>
                      <a:r>
                        <a:rPr lang="en-US" sz="2800" b="1" i="0" u="none">
                          <a:solidFill>
                            <a:sysClr val="windowText" lastClr="000000"/>
                          </a:solidFill>
                          <a:latin typeface="Arial Narrow" panose="020B0606020202030204" pitchFamily="34" charset="0"/>
                          <a:ea typeface="Tahoma"/>
                          <a:cs typeface="Times New Roman" panose="02020603050405020304" pitchFamily="18" charset="0"/>
                          <a:sym typeface="Tahoma"/>
                        </a:rPr>
                        <a:t>Enfermeiro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20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299</a:t>
                      </a:r>
                      <a:endParaRPr lang="en-US" sz="20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3900">
                <a:tc>
                  <a:txBody>
                    <a:bodyPr/>
                    <a:lstStyle/>
                    <a:p>
                      <a:pPr marL="0" marR="0" lvl="0" indent="0" algn="l" rtl="0">
                        <a:lnSpc>
                          <a:spcPct val="100000"/>
                        </a:lnSpc>
                        <a:spcBef>
                          <a:spcPts val="0"/>
                        </a:spcBef>
                        <a:spcAft>
                          <a:spcPts val="0"/>
                        </a:spcAft>
                        <a:buClr>
                          <a:schemeClr val="dk2"/>
                        </a:buClr>
                        <a:buSzPct val="25000"/>
                        <a:buFont typeface="Tahoma"/>
                        <a:buNone/>
                      </a:pPr>
                      <a:r>
                        <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rPr>
                        <a:t>Outros </a:t>
                      </a:r>
                      <a:r>
                        <a:rPr lang="en-US" sz="2800" b="1" i="0" u="none" dirty="0" err="1">
                          <a:solidFill>
                            <a:sysClr val="windowText" lastClr="000000"/>
                          </a:solidFill>
                          <a:latin typeface="Arial Narrow" panose="020B0606020202030204" pitchFamily="34" charset="0"/>
                          <a:ea typeface="Tahoma"/>
                          <a:cs typeface="Times New Roman" panose="02020603050405020304" pitchFamily="18" charset="0"/>
                          <a:sym typeface="Tahoma"/>
                        </a:rPr>
                        <a:t>profissionais</a:t>
                      </a:r>
                      <a:r>
                        <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rPr>
                        <a:t> de </a:t>
                      </a:r>
                      <a:r>
                        <a:rPr lang="en-US" sz="2800" b="1" i="0" u="none" dirty="0" err="1">
                          <a:solidFill>
                            <a:sysClr val="windowText" lastClr="000000"/>
                          </a:solidFill>
                          <a:latin typeface="Arial Narrow" panose="020B0606020202030204" pitchFamily="34" charset="0"/>
                          <a:ea typeface="Tahoma"/>
                          <a:cs typeface="Times New Roman" panose="02020603050405020304" pitchFamily="18" charset="0"/>
                          <a:sym typeface="Tahoma"/>
                        </a:rPr>
                        <a:t>nível</a:t>
                      </a:r>
                      <a:r>
                        <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rPr>
                        <a:t> superior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2000" b="1" i="0" u="none"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0</a:t>
                      </a:r>
                      <a:r>
                        <a:rPr lang="en-US" sz="2000" b="1" i="0" u="none"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0</a:t>
                      </a:r>
                      <a:endParaRPr lang="en-US" sz="20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2300">
                <a:tc>
                  <a:txBody>
                    <a:bodyPr/>
                    <a:lstStyle/>
                    <a:p>
                      <a:pPr marL="0" marR="0" lvl="0" indent="0" algn="l" rtl="0">
                        <a:lnSpc>
                          <a:spcPct val="100000"/>
                        </a:lnSpc>
                        <a:spcBef>
                          <a:spcPts val="0"/>
                        </a:spcBef>
                        <a:spcAft>
                          <a:spcPts val="0"/>
                        </a:spcAft>
                        <a:buClr>
                          <a:schemeClr val="dk2"/>
                        </a:buClr>
                        <a:buSzPct val="25000"/>
                        <a:buFont typeface="Tahoma"/>
                        <a:buNone/>
                      </a:pPr>
                      <a:r>
                        <a:rPr lang="en-US" sz="2800" b="1" i="0" u="none" dirty="0" err="1">
                          <a:solidFill>
                            <a:sysClr val="windowText" lastClr="000000"/>
                          </a:solidFill>
                          <a:latin typeface="Arial Narrow" panose="020B0606020202030204" pitchFamily="34" charset="0"/>
                          <a:ea typeface="Tahoma"/>
                          <a:cs typeface="Times New Roman" panose="02020603050405020304" pitchFamily="18" charset="0"/>
                          <a:sym typeface="Tahoma"/>
                        </a:rPr>
                        <a:t>Profissionais</a:t>
                      </a:r>
                      <a:r>
                        <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rPr>
                        <a:t> de </a:t>
                      </a:r>
                      <a:r>
                        <a:rPr lang="en-US" sz="2800" b="1" i="0" u="none" dirty="0" err="1">
                          <a:solidFill>
                            <a:sysClr val="windowText" lastClr="000000"/>
                          </a:solidFill>
                          <a:latin typeface="Arial Narrow" panose="020B0606020202030204" pitchFamily="34" charset="0"/>
                          <a:ea typeface="Tahoma"/>
                          <a:cs typeface="Times New Roman" panose="02020603050405020304" pitchFamily="18" charset="0"/>
                          <a:sym typeface="Tahoma"/>
                        </a:rPr>
                        <a:t>nível</a:t>
                      </a:r>
                      <a:r>
                        <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rPr>
                        <a:t> </a:t>
                      </a:r>
                      <a:r>
                        <a:rPr lang="en-US" sz="2800" b="1" i="0" u="none" dirty="0" err="1">
                          <a:solidFill>
                            <a:sysClr val="windowText" lastClr="000000"/>
                          </a:solidFill>
                          <a:latin typeface="Arial Narrow" panose="020B0606020202030204" pitchFamily="34" charset="0"/>
                          <a:ea typeface="Tahoma"/>
                          <a:cs typeface="Times New Roman" panose="02020603050405020304" pitchFamily="18" charset="0"/>
                          <a:sym typeface="Tahoma"/>
                        </a:rPr>
                        <a:t>médio</a:t>
                      </a:r>
                      <a:endPar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20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598</a:t>
                      </a:r>
                      <a:endParaRPr lang="en-US" sz="20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2125">
                <a:tc>
                  <a:txBody>
                    <a:bodyPr/>
                    <a:lstStyle/>
                    <a:p>
                      <a:pPr marL="0" marR="0" lvl="0" indent="0" algn="l" rtl="0">
                        <a:lnSpc>
                          <a:spcPct val="100000"/>
                        </a:lnSpc>
                        <a:spcBef>
                          <a:spcPts val="0"/>
                        </a:spcBef>
                        <a:spcAft>
                          <a:spcPts val="0"/>
                        </a:spcAft>
                        <a:buClr>
                          <a:schemeClr val="dk2"/>
                        </a:buClr>
                        <a:buSzPct val="25000"/>
                        <a:buFont typeface="Tahoma"/>
                        <a:buNone/>
                      </a:pPr>
                      <a:r>
                        <a:rPr lang="en-US" sz="2800" b="1" i="0" u="none" dirty="0">
                          <a:solidFill>
                            <a:sysClr val="windowText" lastClr="000000"/>
                          </a:solidFill>
                          <a:latin typeface="Arial Narrow" panose="020B0606020202030204" pitchFamily="34" charset="0"/>
                          <a:ea typeface="Tahoma"/>
                          <a:cs typeface="Times New Roman" panose="02020603050405020304" pitchFamily="18" charset="0"/>
                          <a:sym typeface="Tahoma"/>
                        </a:rPr>
                        <a:t>ACS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20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2.391</a:t>
                      </a:r>
                      <a:endParaRPr lang="en-US" sz="20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3725">
                <a:tc>
                  <a:txBody>
                    <a:bodyPr/>
                    <a:lstStyle/>
                    <a:p>
                      <a:pPr marL="0" marR="0" lvl="0" indent="0" algn="l" rtl="0">
                        <a:lnSpc>
                          <a:spcPct val="100000"/>
                        </a:lnSpc>
                        <a:spcBef>
                          <a:spcPts val="0"/>
                        </a:spcBef>
                        <a:spcAft>
                          <a:spcPts val="0"/>
                        </a:spcAft>
                        <a:buClr>
                          <a:schemeClr val="dk2"/>
                        </a:buClr>
                        <a:buSzPct val="25000"/>
                        <a:buFont typeface="Tahoma"/>
                        <a:buNone/>
                      </a:pPr>
                      <a:r>
                        <a:rPr lang="en-US" sz="2800" b="1" i="0" u="none">
                          <a:solidFill>
                            <a:sysClr val="windowText" lastClr="000000"/>
                          </a:solidFill>
                          <a:latin typeface="Arial Narrow" panose="020B0606020202030204" pitchFamily="34" charset="0"/>
                          <a:ea typeface="Tahoma"/>
                          <a:cs typeface="Times New Roman" panose="02020603050405020304" pitchFamily="18" charset="0"/>
                          <a:sym typeface="Tahoma"/>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
                          <a:schemeClr val="dk2"/>
                        </a:buClr>
                        <a:buSzPct val="25000"/>
                        <a:buFont typeface="Tahoma"/>
                        <a:buNone/>
                      </a:pPr>
                      <a:r>
                        <a:rPr lang="en-US" sz="2000" b="1" dirty="0" smtClean="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rPr>
                        <a:t>3.349</a:t>
                      </a:r>
                      <a:endParaRPr lang="en-US" sz="2000" b="1" dirty="0">
                        <a:solidFill>
                          <a:sysClr val="windowText" lastClr="000000"/>
                        </a:solidFill>
                        <a:effectLst>
                          <a:outerShdw blurRad="38100" dist="38100" dir="2700000" algn="tl">
                            <a:srgbClr val="000000">
                              <a:alpha val="43137"/>
                            </a:srgbClr>
                          </a:outerShdw>
                        </a:effectLst>
                        <a:latin typeface="Arial Narrow" panose="020B0606020202030204" pitchFamily="34" charset="0"/>
                        <a:ea typeface="Tahoma"/>
                        <a:cs typeface="Times New Roman" panose="02020603050405020304" pitchFamily="18" charset="0"/>
                        <a:sym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7" name="Shape 177"/>
          <p:cNvSpPr txBox="1"/>
          <p:nvPr/>
        </p:nvSpPr>
        <p:spPr>
          <a:xfrm>
            <a:off x="7235825" y="6542087"/>
            <a:ext cx="1141411"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D94AD"/>
              </a:buClr>
              <a:buSzPct val="25000"/>
              <a:buFont typeface="Arial"/>
              <a:buNone/>
            </a:pPr>
            <a:r>
              <a:rPr lang="en-US" sz="1400" b="0" i="0" u="none" strike="noStrike" cap="none">
                <a:solidFill>
                  <a:srgbClr val="1D94AD"/>
                </a:solidFill>
                <a:latin typeface="Arial"/>
                <a:ea typeface="Arial"/>
                <a:cs typeface="Arial"/>
                <a:sym typeface="Arial"/>
              </a:rPr>
              <a:t>Fonte: SIAB</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99592" y="332656"/>
            <a:ext cx="7560840" cy="12241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8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Planejamento</a:t>
            </a:r>
            <a:r>
              <a:rPr lang="en-US" sz="48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Familiar	 NIS II</a:t>
            </a:r>
            <a:r>
              <a:rPr lang="en-US" sz="4800" b="0" i="0" u="none" strike="noStrike" cap="none" dirty="0">
                <a:solidFill>
                  <a:schemeClr val="lt2"/>
                </a:solidFill>
                <a:latin typeface="Arial Narrow" panose="020B0606020202030204" pitchFamily="34" charset="0"/>
                <a:sym typeface="Tahoma"/>
              </a:rPr>
              <a:t>	</a:t>
            </a:r>
          </a:p>
        </p:txBody>
      </p:sp>
      <p:sp>
        <p:nvSpPr>
          <p:cNvPr id="183" name="Shape 183"/>
          <p:cNvSpPr txBox="1">
            <a:spLocks noGrp="1"/>
          </p:cNvSpPr>
          <p:nvPr>
            <p:ph type="body" idx="1"/>
          </p:nvPr>
        </p:nvSpPr>
        <p:spPr>
          <a:xfrm>
            <a:off x="351661" y="1916832"/>
            <a:ext cx="8807813" cy="3843808"/>
          </a:xfrm>
          <a:prstGeom prst="rect">
            <a:avLst/>
          </a:prstGeom>
          <a:noFill/>
          <a:ln>
            <a:noFill/>
          </a:ln>
        </p:spPr>
        <p:txBody>
          <a:bodyPr lIns="91425" tIns="45700" rIns="91425" bIns="45700" anchor="t" anchorCtr="0">
            <a:noAutofit/>
          </a:bodyPr>
          <a:lstStyle/>
          <a:p>
            <a:pPr marL="571500" marR="0" lvl="0" indent="-571500" algn="l" rtl="0">
              <a:lnSpc>
                <a:spcPct val="100000"/>
              </a:lnSpc>
              <a:spcBef>
                <a:spcPts val="0"/>
              </a:spcBef>
              <a:spcAft>
                <a:spcPts val="0"/>
              </a:spcAft>
              <a:buClr>
                <a:schemeClr val="tx1"/>
              </a:buClr>
              <a:buSzPct val="75000"/>
              <a:buFont typeface="Wingdings" panose="05000000000000000000" pitchFamily="2" charset="2"/>
              <a:buChar char="ü"/>
            </a:pPr>
            <a:r>
              <a:rPr lang="en-US" sz="3600" b="1" i="0" u="none" dirty="0">
                <a:solidFill>
                  <a:srgbClr val="1D94AD"/>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Preservativos</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dirty="0" smtClean="0">
                <a:solidFill>
                  <a:schemeClr val="dk2"/>
                </a:solidFill>
                <a:latin typeface="Arial Narrow" panose="020B0606020202030204" pitchFamily="34" charset="0"/>
                <a:cs typeface="Times New Roman" panose="02020603050405020304" pitchFamily="18" charset="0"/>
              </a:rPr>
              <a:t>34.560 </a:t>
            </a:r>
            <a:r>
              <a:rPr lang="en-US" sz="3600" b="1" dirty="0" err="1" smtClean="0">
                <a:solidFill>
                  <a:schemeClr val="dk2"/>
                </a:solidFill>
                <a:latin typeface="Arial Narrow" panose="020B0606020202030204" pitchFamily="34" charset="0"/>
                <a:cs typeface="Times New Roman" panose="02020603050405020304" pitchFamily="18" charset="0"/>
              </a:rPr>
              <a:t>ud</a:t>
            </a:r>
            <a:r>
              <a:rPr lang="en-US" sz="3600" b="1" dirty="0" smtClean="0">
                <a:solidFill>
                  <a:schemeClr val="dk2"/>
                </a:solidFill>
                <a:latin typeface="Arial Narrow" panose="020B0606020202030204" pitchFamily="34" charset="0"/>
                <a:cs typeface="Times New Roman" panose="02020603050405020304" pitchFamily="18" charset="0"/>
              </a:rPr>
              <a:t>.</a:t>
            </a:r>
            <a:endParaRPr lang="en-US" sz="3600" b="1" dirty="0">
              <a:solidFill>
                <a:schemeClr val="dk2"/>
              </a:solidFill>
              <a:latin typeface="Arial Narrow" panose="020B0606020202030204" pitchFamily="34" charset="0"/>
              <a:cs typeface="Times New Roman" panose="02020603050405020304" pitchFamily="18" charset="0"/>
            </a:endParaRPr>
          </a:p>
          <a:p>
            <a:pPr marL="742950" marR="0" lvl="0" indent="-742950" algn="l" rtl="0">
              <a:lnSpc>
                <a:spcPct val="100000"/>
              </a:lnSpc>
              <a:spcBef>
                <a:spcPts val="720"/>
              </a:spcBef>
              <a:spcAft>
                <a:spcPts val="0"/>
              </a:spcAft>
              <a:buClrTx/>
              <a:buSzPct val="75000"/>
              <a:buFont typeface="Wingdings" panose="05000000000000000000" pitchFamily="2" charset="2"/>
              <a:buChar char="ü"/>
            </a:pPr>
            <a:r>
              <a:rPr lang="en-US" sz="3600" b="1" i="0" u="none" dirty="0" err="1">
                <a:solidFill>
                  <a:schemeClr val="dk2"/>
                </a:solidFill>
                <a:latin typeface="Arial Narrow" panose="020B0606020202030204" pitchFamily="34" charset="0"/>
                <a:cs typeface="Times New Roman" panose="02020603050405020304" pitchFamily="18" charset="0"/>
                <a:sym typeface="Tahoma"/>
              </a:rPr>
              <a:t>Anticoncepcionais</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dirty="0" smtClean="0">
                <a:solidFill>
                  <a:schemeClr val="dk2"/>
                </a:solidFill>
                <a:latin typeface="Arial Narrow" panose="020B0606020202030204" pitchFamily="34" charset="0"/>
                <a:cs typeface="Times New Roman" panose="02020603050405020304" pitchFamily="18" charset="0"/>
              </a:rPr>
              <a:t>450 </a:t>
            </a:r>
            <a:r>
              <a:rPr lang="en-US" sz="3600" b="1" dirty="0" err="1" smtClean="0">
                <a:solidFill>
                  <a:schemeClr val="dk2"/>
                </a:solidFill>
                <a:latin typeface="Arial Narrow" panose="020B0606020202030204" pitchFamily="34" charset="0"/>
                <a:cs typeface="Times New Roman" panose="02020603050405020304" pitchFamily="18" charset="0"/>
              </a:rPr>
              <a:t>cartelas</a:t>
            </a:r>
            <a:endParaRPr lang="en-US" sz="3600" b="1" dirty="0" smtClean="0">
              <a:solidFill>
                <a:schemeClr val="dk2"/>
              </a:solidFill>
              <a:latin typeface="Arial Narrow" panose="020B0606020202030204" pitchFamily="34" charset="0"/>
              <a:cs typeface="Times New Roman" panose="02020603050405020304" pitchFamily="18" charset="0"/>
            </a:endParaRPr>
          </a:p>
          <a:p>
            <a:pPr marL="0" marR="0" lvl="0" indent="0" algn="l" rtl="0">
              <a:lnSpc>
                <a:spcPct val="100000"/>
              </a:lnSpc>
              <a:spcBef>
                <a:spcPts val="720"/>
              </a:spcBef>
              <a:spcAft>
                <a:spcPts val="0"/>
              </a:spcAft>
              <a:buClrTx/>
              <a:buSzPct val="75000"/>
              <a:buNone/>
            </a:pPr>
            <a:r>
              <a:rPr lang="en-US" sz="3600" b="1" dirty="0">
                <a:solidFill>
                  <a:schemeClr val="dk2"/>
                </a:solidFill>
                <a:latin typeface="Arial Narrow" panose="020B0606020202030204" pitchFamily="34" charset="0"/>
                <a:cs typeface="Times New Roman" panose="02020603050405020304" pitchFamily="18" charset="0"/>
              </a:rPr>
              <a:t>	</a:t>
            </a:r>
            <a:r>
              <a:rPr lang="en-US" sz="3600" b="1" dirty="0" smtClean="0">
                <a:solidFill>
                  <a:schemeClr val="dk2"/>
                </a:solidFill>
                <a:latin typeface="Arial Narrow" panose="020B0606020202030204" pitchFamily="34" charset="0"/>
                <a:cs typeface="Times New Roman" panose="02020603050405020304" pitchFamily="18" charset="0"/>
              </a:rPr>
              <a:t>			       </a:t>
            </a:r>
            <a:r>
              <a:rPr lang="en-US" b="1" dirty="0" smtClean="0">
                <a:solidFill>
                  <a:schemeClr val="dk2"/>
                </a:solidFill>
                <a:latin typeface="Arial Narrow" panose="020B0606020202030204" pitchFamily="34" charset="0"/>
                <a:cs typeface="Times New Roman" panose="02020603050405020304" pitchFamily="18" charset="0"/>
              </a:rPr>
              <a:t>30 </a:t>
            </a:r>
            <a:r>
              <a:rPr lang="en-US" b="1" dirty="0" err="1" smtClean="0">
                <a:solidFill>
                  <a:schemeClr val="dk2"/>
                </a:solidFill>
                <a:latin typeface="Arial Narrow" panose="020B0606020202030204" pitchFamily="34" charset="0"/>
                <a:cs typeface="Times New Roman" panose="02020603050405020304" pitchFamily="18" charset="0"/>
              </a:rPr>
              <a:t>injetável</a:t>
            </a:r>
            <a:r>
              <a:rPr lang="en-US" b="1" dirty="0" smtClean="0">
                <a:solidFill>
                  <a:schemeClr val="dk2"/>
                </a:solidFill>
                <a:latin typeface="Arial Narrow" panose="020B0606020202030204" pitchFamily="34" charset="0"/>
                <a:cs typeface="Times New Roman" panose="02020603050405020304" pitchFamily="18" charset="0"/>
              </a:rPr>
              <a:t> mensal</a:t>
            </a:r>
          </a:p>
          <a:p>
            <a:pPr marL="0" marR="0" lvl="0" indent="0" algn="l" rtl="0">
              <a:lnSpc>
                <a:spcPct val="100000"/>
              </a:lnSpc>
              <a:spcBef>
                <a:spcPts val="720"/>
              </a:spcBef>
              <a:spcAft>
                <a:spcPts val="0"/>
              </a:spcAft>
              <a:buClrTx/>
              <a:buSzPct val="75000"/>
              <a:buNone/>
            </a:pPr>
            <a:r>
              <a:rPr lang="en-US" b="1" dirty="0">
                <a:solidFill>
                  <a:schemeClr val="dk2"/>
                </a:solidFill>
                <a:latin typeface="Arial Narrow" panose="020B0606020202030204" pitchFamily="34" charset="0"/>
                <a:cs typeface="Times New Roman" panose="02020603050405020304" pitchFamily="18" charset="0"/>
              </a:rPr>
              <a:t>	</a:t>
            </a:r>
            <a:r>
              <a:rPr lang="en-US" b="1" dirty="0" smtClean="0">
                <a:solidFill>
                  <a:schemeClr val="dk2"/>
                </a:solidFill>
                <a:latin typeface="Arial Narrow" panose="020B0606020202030204" pitchFamily="34" charset="0"/>
                <a:cs typeface="Times New Roman" panose="02020603050405020304" pitchFamily="18" charset="0"/>
              </a:rPr>
              <a:t>			        30 </a:t>
            </a:r>
            <a:r>
              <a:rPr lang="en-US" b="1" dirty="0" err="1" smtClean="0">
                <a:solidFill>
                  <a:schemeClr val="dk2"/>
                </a:solidFill>
                <a:latin typeface="Arial Narrow" panose="020B0606020202030204" pitchFamily="34" charset="0"/>
                <a:cs typeface="Times New Roman" panose="02020603050405020304" pitchFamily="18" charset="0"/>
              </a:rPr>
              <a:t>injetável</a:t>
            </a:r>
            <a:r>
              <a:rPr lang="en-US" b="1" dirty="0" smtClean="0">
                <a:solidFill>
                  <a:schemeClr val="dk2"/>
                </a:solidFill>
                <a:latin typeface="Arial Narrow" panose="020B0606020202030204" pitchFamily="34" charset="0"/>
                <a:cs typeface="Times New Roman" panose="02020603050405020304" pitchFamily="18" charset="0"/>
              </a:rPr>
              <a:t> trimestral</a:t>
            </a:r>
            <a:endParaRPr lang="en-US" b="1" dirty="0">
              <a:solidFill>
                <a:schemeClr val="dk2"/>
              </a:solidFill>
              <a:latin typeface="Arial Narrow" panose="020B0606020202030204" pitchFamily="34" charset="0"/>
              <a:cs typeface="Times New Roman" panose="02020603050405020304" pitchFamily="18" charset="0"/>
            </a:endParaRPr>
          </a:p>
          <a:p>
            <a:pPr marL="571500" marR="0" lvl="0" indent="-571500" algn="l" rtl="0">
              <a:lnSpc>
                <a:spcPct val="100000"/>
              </a:lnSpc>
              <a:spcBef>
                <a:spcPts val="720"/>
              </a:spcBef>
              <a:spcAft>
                <a:spcPts val="0"/>
              </a:spcAft>
              <a:buClrTx/>
              <a:buSzPct val="75000"/>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DIU : 0</a:t>
            </a:r>
          </a:p>
          <a:p>
            <a:pPr marL="0" marR="0" lvl="0" indent="0" algn="l" rtl="0">
              <a:lnSpc>
                <a:spcPct val="100000"/>
              </a:lnSpc>
              <a:spcBef>
                <a:spcPts val="720"/>
              </a:spcBef>
              <a:spcAft>
                <a:spcPts val="0"/>
              </a:spcAft>
              <a:buClrTx/>
              <a:buSzPct val="25000"/>
              <a:buNone/>
            </a:pPr>
            <a:endParaRPr lang="en-US" sz="3600" b="1" i="0" u="none" dirty="0">
              <a:solidFill>
                <a:schemeClr val="dk2"/>
              </a:solidFill>
              <a:latin typeface="Times New Roman" panose="02020603050405020304" pitchFamily="18" charset="0"/>
              <a:cs typeface="Times New Roman" panose="02020603050405020304" pitchFamily="18" charset="0"/>
              <a:sym typeface="Tahoma"/>
            </a:endParaRPr>
          </a:p>
          <a:p>
            <a:pPr marL="342900" marR="0" lvl="0" indent="-342900" algn="r" rtl="0">
              <a:lnSpc>
                <a:spcPct val="100000"/>
              </a:lnSpc>
              <a:spcBef>
                <a:spcPts val="360"/>
              </a:spcBef>
              <a:spcAft>
                <a:spcPts val="0"/>
              </a:spcAft>
              <a:buClrTx/>
              <a:buSzPct val="25000"/>
              <a:buFont typeface="Arial" panose="020B0604020202020204" pitchFamily="34" charset="0"/>
              <a:buChar char="•"/>
            </a:pPr>
            <a:r>
              <a:rPr lang="en-US" sz="1800" b="1" i="0" u="none" dirty="0">
                <a:solidFill>
                  <a:schemeClr val="dk2"/>
                </a:solidFill>
                <a:latin typeface="Times New Roman" panose="02020603050405020304" pitchFamily="18" charset="0"/>
                <a:cs typeface="Times New Roman" panose="02020603050405020304" pitchFamily="18" charset="0"/>
                <a:sym typeface="Tahoma"/>
              </a:rPr>
              <a:t>Fonte: </a:t>
            </a:r>
            <a:r>
              <a:rPr lang="en-US" sz="1800" b="1" i="0" u="none" dirty="0" err="1">
                <a:solidFill>
                  <a:schemeClr val="dk2"/>
                </a:solidFill>
                <a:latin typeface="Times New Roman" panose="02020603050405020304" pitchFamily="18" charset="0"/>
                <a:cs typeface="Times New Roman" panose="02020603050405020304" pitchFamily="18" charset="0"/>
                <a:sym typeface="Tahoma"/>
              </a:rPr>
              <a:t>Programa</a:t>
            </a:r>
            <a:r>
              <a:rPr lang="en-US" sz="1800" b="1" i="0" u="none" dirty="0">
                <a:solidFill>
                  <a:schemeClr val="dk2"/>
                </a:solidFill>
                <a:latin typeface="Times New Roman" panose="02020603050405020304" pitchFamily="18" charset="0"/>
                <a:cs typeface="Times New Roman" panose="02020603050405020304" pitchFamily="18" charset="0"/>
                <a:sym typeface="Tahoma"/>
              </a:rPr>
              <a:t> DST/AIDS e</a:t>
            </a:r>
          </a:p>
          <a:p>
            <a:pPr marL="342900" marR="0" lvl="0" indent="-342900" algn="r" rtl="0">
              <a:lnSpc>
                <a:spcPct val="100000"/>
              </a:lnSpc>
              <a:spcBef>
                <a:spcPts val="360"/>
              </a:spcBef>
              <a:spcAft>
                <a:spcPts val="0"/>
              </a:spcAft>
              <a:buClrTx/>
              <a:buSzPct val="25000"/>
              <a:buFont typeface="Arial" panose="020B0604020202020204" pitchFamily="34" charset="0"/>
              <a:buChar char="•"/>
            </a:pPr>
            <a:r>
              <a:rPr lang="en-US" sz="1800" b="1" i="0" u="none" dirty="0">
                <a:solidFill>
                  <a:schemeClr val="dk2"/>
                </a:solidFill>
                <a:latin typeface="Times New Roman" panose="02020603050405020304" pitchFamily="18" charset="0"/>
                <a:cs typeface="Times New Roman" panose="02020603050405020304" pitchFamily="18" charset="0"/>
                <a:sym typeface="Tahoma"/>
              </a:rPr>
              <a:t> </a:t>
            </a:r>
            <a:r>
              <a:rPr lang="en-US" sz="1800" b="1" i="0" u="none" dirty="0" err="1">
                <a:solidFill>
                  <a:schemeClr val="dk2"/>
                </a:solidFill>
                <a:latin typeface="Times New Roman" panose="02020603050405020304" pitchFamily="18" charset="0"/>
                <a:cs typeface="Times New Roman" panose="02020603050405020304" pitchFamily="18" charset="0"/>
                <a:sym typeface="Tahoma"/>
              </a:rPr>
              <a:t>Planejamento</a:t>
            </a:r>
            <a:r>
              <a:rPr lang="en-US" sz="1800" b="1" i="0" u="none" dirty="0">
                <a:solidFill>
                  <a:schemeClr val="dk2"/>
                </a:solidFill>
                <a:latin typeface="Times New Roman" panose="02020603050405020304" pitchFamily="18" charset="0"/>
                <a:cs typeface="Times New Roman" panose="02020603050405020304" pitchFamily="18" charset="0"/>
                <a:sym typeface="Tahoma"/>
              </a:rPr>
              <a:t> Familiar</a:t>
            </a:r>
            <a:r>
              <a:rPr lang="en-US" sz="1800" b="0" i="0" u="none" dirty="0">
                <a:solidFill>
                  <a:srgbClr val="1D94AD"/>
                </a:solidFill>
                <a:latin typeface="Tahoma"/>
                <a:ea typeface="Tahoma"/>
                <a:cs typeface="Tahoma"/>
                <a:sym typeface="Tahoma"/>
              </a:rPr>
              <a:t>.</a:t>
            </a:r>
          </a:p>
          <a:p>
            <a:pPr marL="342900" marR="0" lvl="0" indent="-342900" algn="l" rtl="0">
              <a:spcBef>
                <a:spcPts val="360"/>
              </a:spcBef>
              <a:spcAft>
                <a:spcPts val="0"/>
              </a:spcAft>
              <a:buClr>
                <a:schemeClr val="accent1"/>
              </a:buClr>
              <a:buSzPct val="75000"/>
              <a:buFont typeface="Noto Sans Symbols"/>
              <a:buNone/>
            </a:pPr>
            <a:endParaRPr sz="1800" b="0" i="0" u="none" dirty="0">
              <a:solidFill>
                <a:srgbClr val="1D94AD"/>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95536" y="152400"/>
            <a:ext cx="8215063" cy="140439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72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Vacinas</a:t>
            </a:r>
            <a:endParaRPr lang="en-US" sz="72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endParaRPr>
          </a:p>
        </p:txBody>
      </p:sp>
      <p:sp>
        <p:nvSpPr>
          <p:cNvPr id="189" name="Shape 189"/>
          <p:cNvSpPr txBox="1">
            <a:spLocks noGrp="1"/>
          </p:cNvSpPr>
          <p:nvPr>
            <p:ph type="body" idx="1"/>
          </p:nvPr>
        </p:nvSpPr>
        <p:spPr>
          <a:xfrm>
            <a:off x="97993" y="1916832"/>
            <a:ext cx="9036496" cy="4320480"/>
          </a:xfrm>
          <a:prstGeom prst="rect">
            <a:avLst/>
          </a:prstGeom>
          <a:noFill/>
          <a:ln>
            <a:noFill/>
          </a:ln>
        </p:spPr>
        <p:txBody>
          <a:bodyPr lIns="91425" tIns="45700" rIns="91425" bIns="45700" numCol="2" anchor="t" anchorCtr="0">
            <a:noAutofit/>
          </a:bodyPr>
          <a:lstStyle/>
          <a:p>
            <a:pPr marL="457200" marR="0" lvl="0" indent="-457200" algn="l" rtl="0">
              <a:lnSpc>
                <a:spcPct val="90000"/>
              </a:lnSpc>
              <a:spcBef>
                <a:spcPts val="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BCG:  </a:t>
            </a:r>
            <a:r>
              <a:rPr lang="en-US" b="1" i="0" u="none" dirty="0" smtClean="0">
                <a:solidFill>
                  <a:schemeClr val="dk2"/>
                </a:solidFill>
                <a:latin typeface="Arial Narrow" panose="020B0606020202030204" pitchFamily="34" charset="0"/>
                <a:cs typeface="Times New Roman" panose="02020603050405020304" pitchFamily="18" charset="0"/>
                <a:sym typeface="Tahoma"/>
              </a:rPr>
              <a:t>21	                     </a:t>
            </a:r>
          </a:p>
          <a:p>
            <a:pPr marL="457200" marR="0" lvl="0" indent="-457200" algn="l" rtl="0">
              <a:lnSpc>
                <a:spcPct val="90000"/>
              </a:lnSpc>
              <a:spcBef>
                <a:spcPts val="0"/>
              </a:spcBef>
              <a:spcAft>
                <a:spcPts val="0"/>
              </a:spcAft>
              <a:buClrTx/>
              <a:buSzPct val="75000"/>
              <a:buFont typeface="Wingdings" panose="05000000000000000000" pitchFamily="2" charset="2"/>
              <a:buChar char="ü"/>
            </a:pPr>
            <a:r>
              <a:rPr lang="en-US" b="1" i="0" u="none" dirty="0" smtClean="0">
                <a:solidFill>
                  <a:schemeClr val="dk2"/>
                </a:solidFill>
                <a:latin typeface="Arial Narrow" panose="020B0606020202030204" pitchFamily="34" charset="0"/>
                <a:cs typeface="Times New Roman" panose="02020603050405020304" pitchFamily="18" charset="0"/>
                <a:sym typeface="Tahoma"/>
              </a:rPr>
              <a:t>TETRA VIRAL: </a:t>
            </a:r>
            <a:r>
              <a:rPr lang="en-US" b="1" dirty="0" smtClean="0">
                <a:solidFill>
                  <a:schemeClr val="dk2"/>
                </a:solidFill>
                <a:latin typeface="Arial Narrow" panose="020B0606020202030204" pitchFamily="34" charset="0"/>
                <a:cs typeface="Times New Roman" panose="02020603050405020304" pitchFamily="18" charset="0"/>
              </a:rPr>
              <a:t>10</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err="1">
                <a:solidFill>
                  <a:schemeClr val="dk2"/>
                </a:solidFill>
                <a:latin typeface="Arial Narrow" panose="020B0606020202030204" pitchFamily="34" charset="0"/>
                <a:cs typeface="Times New Roman" panose="02020603050405020304" pitchFamily="18" charset="0"/>
                <a:sym typeface="Tahoma"/>
              </a:rPr>
              <a:t>Hepatite</a:t>
            </a:r>
            <a:r>
              <a:rPr lang="en-US" b="1" i="0" u="none" dirty="0">
                <a:solidFill>
                  <a:schemeClr val="dk2"/>
                </a:solidFill>
                <a:latin typeface="Arial Narrow" panose="020B0606020202030204" pitchFamily="34" charset="0"/>
                <a:cs typeface="Times New Roman" panose="02020603050405020304" pitchFamily="18" charset="0"/>
                <a:sym typeface="Tahoma"/>
              </a:rPr>
              <a:t> B:  </a:t>
            </a:r>
            <a:r>
              <a:rPr lang="en-US" b="1" dirty="0" smtClean="0">
                <a:solidFill>
                  <a:schemeClr val="dk2"/>
                </a:solidFill>
                <a:latin typeface="Arial Narrow" panose="020B0606020202030204" pitchFamily="34" charset="0"/>
                <a:cs typeface="Times New Roman" panose="02020603050405020304" pitchFamily="18" charset="0"/>
              </a:rPr>
              <a:t>191</a:t>
            </a:r>
            <a:r>
              <a:rPr lang="en-US" b="1" i="0" u="none" dirty="0" smtClean="0">
                <a:solidFill>
                  <a:schemeClr val="dk2"/>
                </a:solidFill>
                <a:latin typeface="Arial Narrow" panose="020B0606020202030204" pitchFamily="34" charset="0"/>
                <a:cs typeface="Times New Roman" panose="02020603050405020304" pitchFamily="18" charset="0"/>
                <a:sym typeface="Tahoma"/>
              </a:rPr>
              <a:t>                </a:t>
            </a: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smtClean="0">
                <a:solidFill>
                  <a:schemeClr val="dk2"/>
                </a:solidFill>
                <a:latin typeface="Arial Narrow" panose="020B0606020202030204" pitchFamily="34" charset="0"/>
                <a:cs typeface="Times New Roman" panose="02020603050405020304" pitchFamily="18" charset="0"/>
                <a:sym typeface="Tahoma"/>
              </a:rPr>
              <a:t>HEPATITE </a:t>
            </a:r>
            <a:r>
              <a:rPr lang="en-US" b="1" i="0" u="none" dirty="0">
                <a:solidFill>
                  <a:schemeClr val="dk2"/>
                </a:solidFill>
                <a:latin typeface="Arial Narrow" panose="020B0606020202030204" pitchFamily="34" charset="0"/>
                <a:cs typeface="Times New Roman" panose="02020603050405020304" pitchFamily="18" charset="0"/>
                <a:sym typeface="Tahoma"/>
              </a:rPr>
              <a:t>A </a:t>
            </a:r>
            <a:r>
              <a:rPr lang="en-US" b="1" dirty="0" smtClean="0">
                <a:solidFill>
                  <a:schemeClr val="dk2"/>
                </a:solidFill>
                <a:latin typeface="Arial Narrow" panose="020B0606020202030204" pitchFamily="34" charset="0"/>
                <a:cs typeface="Times New Roman" panose="02020603050405020304" pitchFamily="18" charset="0"/>
              </a:rPr>
              <a:t>: 33</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err="1" smtClean="0">
                <a:solidFill>
                  <a:schemeClr val="dk2"/>
                </a:solidFill>
                <a:latin typeface="Arial Narrow" panose="020B0606020202030204" pitchFamily="34" charset="0"/>
                <a:cs typeface="Times New Roman" panose="02020603050405020304" pitchFamily="18" charset="0"/>
                <a:sym typeface="Tahoma"/>
              </a:rPr>
              <a:t>DTPa</a:t>
            </a:r>
            <a:r>
              <a:rPr lang="en-US" b="1" dirty="0" smtClean="0">
                <a:solidFill>
                  <a:schemeClr val="dk2"/>
                </a:solidFill>
                <a:latin typeface="Arial Narrow" panose="020B0606020202030204" pitchFamily="34" charset="0"/>
                <a:cs typeface="Times New Roman" panose="02020603050405020304" pitchFamily="18" charset="0"/>
              </a:rPr>
              <a:t>: </a:t>
            </a:r>
            <a:r>
              <a:rPr lang="en-US" b="1" i="0" u="none" dirty="0" smtClean="0">
                <a:solidFill>
                  <a:schemeClr val="dk2"/>
                </a:solidFill>
                <a:latin typeface="Arial Narrow" panose="020B0606020202030204" pitchFamily="34" charset="0"/>
                <a:cs typeface="Times New Roman" panose="02020603050405020304" pitchFamily="18" charset="0"/>
                <a:sym typeface="Tahoma"/>
              </a:rPr>
              <a:t>29                   </a:t>
            </a: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smtClean="0">
                <a:solidFill>
                  <a:schemeClr val="dk2"/>
                </a:solidFill>
                <a:latin typeface="Arial Narrow" panose="020B0606020202030204" pitchFamily="34" charset="0"/>
                <a:cs typeface="Times New Roman" panose="02020603050405020304" pitchFamily="18" charset="0"/>
                <a:sym typeface="Tahoma"/>
              </a:rPr>
              <a:t>VOP: </a:t>
            </a:r>
            <a:r>
              <a:rPr lang="en-US" b="1" dirty="0" smtClean="0">
                <a:solidFill>
                  <a:schemeClr val="dk2"/>
                </a:solidFill>
                <a:latin typeface="Arial Narrow" panose="020B0606020202030204" pitchFamily="34" charset="0"/>
                <a:cs typeface="Times New Roman" panose="02020603050405020304" pitchFamily="18" charset="0"/>
              </a:rPr>
              <a:t>66</a:t>
            </a:r>
            <a:endParaRPr lang="en-US" b="1" i="0" u="none" dirty="0" smtClean="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smtClean="0">
                <a:solidFill>
                  <a:schemeClr val="dk2"/>
                </a:solidFill>
                <a:latin typeface="Arial Narrow" panose="020B0606020202030204" pitchFamily="34" charset="0"/>
                <a:cs typeface="Times New Roman" panose="02020603050405020304" pitchFamily="18" charset="0"/>
                <a:sym typeface="Tahoma"/>
              </a:rPr>
              <a:t>Anti </a:t>
            </a:r>
            <a:r>
              <a:rPr lang="en-US" b="1" i="0" u="none" dirty="0" err="1">
                <a:solidFill>
                  <a:schemeClr val="dk2"/>
                </a:solidFill>
                <a:latin typeface="Arial Narrow" panose="020B0606020202030204" pitchFamily="34" charset="0"/>
                <a:cs typeface="Times New Roman" panose="02020603050405020304" pitchFamily="18" charset="0"/>
                <a:sym typeface="Tahoma"/>
              </a:rPr>
              <a:t>Rábica</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a:solidFill>
                  <a:schemeClr val="dk2"/>
                </a:solidFill>
                <a:latin typeface="Arial Narrow" panose="020B0606020202030204" pitchFamily="34" charset="0"/>
                <a:cs typeface="Times New Roman" panose="02020603050405020304" pitchFamily="18" charset="0"/>
              </a:rPr>
              <a:t>:</a:t>
            </a:r>
            <a:r>
              <a:rPr lang="en-US" b="1" i="0" u="none" dirty="0" smtClean="0">
                <a:solidFill>
                  <a:schemeClr val="dk2"/>
                </a:solidFill>
                <a:latin typeface="Arial Narrow" panose="020B0606020202030204" pitchFamily="34" charset="0"/>
                <a:cs typeface="Times New Roman" panose="02020603050405020304" pitchFamily="18" charset="0"/>
                <a:sym typeface="Tahoma"/>
              </a:rPr>
              <a:t> 00             </a:t>
            </a: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dirty="0" err="1" smtClean="0">
                <a:solidFill>
                  <a:schemeClr val="dk2"/>
                </a:solidFill>
                <a:latin typeface="Arial Narrow" panose="020B0606020202030204" pitchFamily="34" charset="0"/>
                <a:cs typeface="Times New Roman" panose="02020603050405020304" pitchFamily="18" charset="0"/>
              </a:rPr>
              <a:t>Varicela</a:t>
            </a:r>
            <a:r>
              <a:rPr lang="en-US" b="1" dirty="0" smtClean="0">
                <a:solidFill>
                  <a:schemeClr val="dk2"/>
                </a:solidFill>
                <a:latin typeface="Arial Narrow" panose="020B0606020202030204" pitchFamily="34" charset="0"/>
                <a:cs typeface="Times New Roman" panose="02020603050405020304" pitchFamily="18" charset="0"/>
              </a:rPr>
              <a:t>: 22</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VTV: </a:t>
            </a:r>
            <a:r>
              <a:rPr lang="en-US" b="1" dirty="0" smtClean="0">
                <a:solidFill>
                  <a:schemeClr val="dk2"/>
                </a:solidFill>
                <a:latin typeface="Arial Narrow" panose="020B0606020202030204" pitchFamily="34" charset="0"/>
                <a:cs typeface="Times New Roman" panose="02020603050405020304" pitchFamily="18" charset="0"/>
              </a:rPr>
              <a:t>110</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DT </a:t>
            </a:r>
            <a:r>
              <a:rPr lang="en-US" b="1" i="0" u="none" dirty="0" err="1">
                <a:solidFill>
                  <a:schemeClr val="dk2"/>
                </a:solidFill>
                <a:latin typeface="Arial Narrow" panose="020B0606020202030204" pitchFamily="34" charset="0"/>
                <a:cs typeface="Times New Roman" panose="02020603050405020304" pitchFamily="18" charset="0"/>
                <a:sym typeface="Tahoma"/>
              </a:rPr>
              <a:t>adulto</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235</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err="1">
                <a:solidFill>
                  <a:schemeClr val="dk2"/>
                </a:solidFill>
                <a:latin typeface="Arial Narrow" panose="020B0606020202030204" pitchFamily="34" charset="0"/>
                <a:cs typeface="Times New Roman" panose="02020603050405020304" pitchFamily="18" charset="0"/>
                <a:sym typeface="Tahoma"/>
              </a:rPr>
              <a:t>Febre</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err="1">
                <a:solidFill>
                  <a:schemeClr val="dk2"/>
                </a:solidFill>
                <a:latin typeface="Arial Narrow" panose="020B0606020202030204" pitchFamily="34" charset="0"/>
                <a:cs typeface="Times New Roman" panose="02020603050405020304" pitchFamily="18" charset="0"/>
                <a:sym typeface="Tahoma"/>
              </a:rPr>
              <a:t>Amarela</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93</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err="1">
                <a:solidFill>
                  <a:schemeClr val="dk2"/>
                </a:solidFill>
                <a:latin typeface="Arial Narrow" panose="020B0606020202030204" pitchFamily="34" charset="0"/>
                <a:cs typeface="Times New Roman" panose="02020603050405020304" pitchFamily="18" charset="0"/>
                <a:sym typeface="Tahoma"/>
              </a:rPr>
              <a:t>Rotavírus</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a:solidFill>
                  <a:schemeClr val="dk2"/>
                </a:solidFill>
                <a:latin typeface="Arial Narrow" panose="020B0606020202030204" pitchFamily="34" charset="0"/>
                <a:cs typeface="Times New Roman" panose="02020603050405020304" pitchFamily="18" charset="0"/>
              </a:rPr>
              <a:t>5</a:t>
            </a:r>
            <a:r>
              <a:rPr lang="en-US" b="1" i="0" u="none" dirty="0" smtClean="0">
                <a:solidFill>
                  <a:schemeClr val="dk2"/>
                </a:solidFill>
                <a:latin typeface="Arial Narrow" panose="020B0606020202030204" pitchFamily="34" charset="0"/>
                <a:cs typeface="Times New Roman" panose="02020603050405020304" pitchFamily="18" charset="0"/>
                <a:sym typeface="Tahoma"/>
              </a:rPr>
              <a:t>1</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DPT: </a:t>
            </a:r>
            <a:r>
              <a:rPr lang="en-US" b="1" dirty="0" smtClean="0">
                <a:solidFill>
                  <a:schemeClr val="dk2"/>
                </a:solidFill>
                <a:latin typeface="Arial Narrow" panose="020B0606020202030204" pitchFamily="34" charset="0"/>
                <a:cs typeface="Times New Roman" panose="02020603050405020304" pitchFamily="18" charset="0"/>
              </a:rPr>
              <a:t>64</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PNEUMO 10:  </a:t>
            </a:r>
            <a:r>
              <a:rPr lang="en-US" b="1" i="0" u="none" dirty="0" smtClean="0">
                <a:solidFill>
                  <a:schemeClr val="dk2"/>
                </a:solidFill>
                <a:latin typeface="Arial Narrow" panose="020B0606020202030204" pitchFamily="34" charset="0"/>
                <a:cs typeface="Times New Roman" panose="02020603050405020304" pitchFamily="18" charset="0"/>
                <a:sym typeface="Tahoma"/>
              </a:rPr>
              <a:t>80</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err="1">
                <a:solidFill>
                  <a:schemeClr val="dk2"/>
                </a:solidFill>
                <a:latin typeface="Arial Narrow" panose="020B0606020202030204" pitchFamily="34" charset="0"/>
                <a:cs typeface="Times New Roman" panose="02020603050405020304" pitchFamily="18" charset="0"/>
                <a:sym typeface="Tahoma"/>
              </a:rPr>
              <a:t>Meningo</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123</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VIP (Polio </a:t>
            </a:r>
            <a:r>
              <a:rPr lang="en-US" b="1" i="0" u="none" dirty="0" err="1">
                <a:solidFill>
                  <a:schemeClr val="dk2"/>
                </a:solidFill>
                <a:latin typeface="Arial Narrow" panose="020B0606020202030204" pitchFamily="34" charset="0"/>
                <a:cs typeface="Times New Roman" panose="02020603050405020304" pitchFamily="18" charset="0"/>
                <a:sym typeface="Tahoma"/>
              </a:rPr>
              <a:t>Inativa</a:t>
            </a:r>
            <a:r>
              <a:rPr lang="en-US" b="1" i="0" u="none" dirty="0" smtClean="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75</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Penta </a:t>
            </a:r>
            <a:r>
              <a:rPr lang="en-US" b="1" dirty="0" smtClean="0">
                <a:solidFill>
                  <a:schemeClr val="dk2"/>
                </a:solidFill>
                <a:latin typeface="Arial Narrow" panose="020B0606020202030204" pitchFamily="34" charset="0"/>
                <a:cs typeface="Times New Roman" panose="02020603050405020304" pitchFamily="18" charset="0"/>
              </a:rPr>
              <a:t>:75</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48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HPV </a:t>
            </a:r>
            <a:r>
              <a:rPr lang="en-US" b="1" dirty="0">
                <a:solidFill>
                  <a:schemeClr val="dk2"/>
                </a:solidFill>
                <a:latin typeface="Arial Narrow" panose="020B0606020202030204" pitchFamily="34" charset="0"/>
                <a:cs typeface="Times New Roman" panose="02020603050405020304" pitchFamily="18" charset="0"/>
              </a:rPr>
              <a:t>:</a:t>
            </a:r>
            <a:r>
              <a:rPr lang="en-US" b="1" dirty="0" smtClean="0">
                <a:solidFill>
                  <a:schemeClr val="dk2"/>
                </a:solidFill>
                <a:latin typeface="Arial Narrow" panose="020B0606020202030204" pitchFamily="34" charset="0"/>
                <a:cs typeface="Times New Roman" panose="02020603050405020304" pitchFamily="18" charset="0"/>
              </a:rPr>
              <a:t>116</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342900" marR="0" lvl="0" indent="-342900" algn="r" rtl="0">
              <a:lnSpc>
                <a:spcPct val="90000"/>
              </a:lnSpc>
              <a:spcBef>
                <a:spcPts val="280"/>
              </a:spcBef>
              <a:spcAft>
                <a:spcPts val="0"/>
              </a:spcAft>
              <a:buClr>
                <a:schemeClr val="accent1"/>
              </a:buClr>
              <a:buSzPct val="25000"/>
              <a:buFont typeface="Noto Sans Symbols"/>
              <a:buNone/>
            </a:pPr>
            <a:r>
              <a:rPr lang="en-US" sz="1400" b="0" i="0" u="none" dirty="0">
                <a:solidFill>
                  <a:srgbClr val="1D94AD"/>
                </a:solidFill>
                <a:latin typeface="Tahoma"/>
                <a:ea typeface="Tahoma"/>
                <a:cs typeface="Tahoma"/>
                <a:sym typeface="Tahoma"/>
              </a:rPr>
              <a:t>Fonte: API</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60648"/>
            <a:ext cx="7927031" cy="1066799"/>
          </a:xfrm>
        </p:spPr>
        <p:txBody>
          <a:bodyPr/>
          <a:lstStyle/>
          <a:p>
            <a:r>
              <a:rPr lang="pt-BR" b="1" dirty="0" smtClean="0">
                <a:solidFill>
                  <a:schemeClr val="tx1"/>
                </a:solidFill>
                <a:latin typeface="Arial Narrow" panose="020B0606020202030204" pitchFamily="34" charset="0"/>
              </a:rPr>
              <a:t>Produção de Enfermagem – NIS II</a:t>
            </a:r>
            <a:endParaRPr lang="pt-BR" b="1" dirty="0">
              <a:solidFill>
                <a:schemeClr val="tx1"/>
              </a:solidFill>
              <a:latin typeface="Arial Narrow" panose="020B0606020202030204" pitchFamily="34" charset="0"/>
            </a:endParaRPr>
          </a:p>
        </p:txBody>
      </p:sp>
      <p:sp>
        <p:nvSpPr>
          <p:cNvPr id="3" name="Espaço Reservado para Texto 2"/>
          <p:cNvSpPr>
            <a:spLocks noGrp="1"/>
          </p:cNvSpPr>
          <p:nvPr>
            <p:ph type="body" idx="1"/>
          </p:nvPr>
        </p:nvSpPr>
        <p:spPr>
          <a:xfrm>
            <a:off x="467544" y="1628800"/>
            <a:ext cx="8352928" cy="4772000"/>
          </a:xfrm>
        </p:spPr>
        <p:txBody>
          <a:bodyPr/>
          <a:lstStyle/>
          <a:p>
            <a:pPr>
              <a:buClrTx/>
              <a:buFont typeface="Wingdings" panose="05000000000000000000" pitchFamily="2" charset="2"/>
              <a:buChar char="ü"/>
            </a:pPr>
            <a:r>
              <a:rPr lang="pt-BR" sz="3600" b="1" dirty="0" smtClean="0">
                <a:solidFill>
                  <a:schemeClr val="tx1"/>
                </a:solidFill>
                <a:latin typeface="Arial Narrow" panose="020B0606020202030204" pitchFamily="34" charset="0"/>
              </a:rPr>
              <a:t>Peso: 1.658</a:t>
            </a:r>
          </a:p>
          <a:p>
            <a:pPr>
              <a:buClrTx/>
              <a:buFont typeface="Wingdings" panose="05000000000000000000" pitchFamily="2" charset="2"/>
              <a:buChar char="ü"/>
            </a:pPr>
            <a:r>
              <a:rPr lang="pt-BR" sz="3600" b="1" dirty="0" smtClean="0">
                <a:solidFill>
                  <a:schemeClr val="tx1"/>
                </a:solidFill>
                <a:latin typeface="Arial Narrow" panose="020B0606020202030204" pitchFamily="34" charset="0"/>
              </a:rPr>
              <a:t>Altura: 1.540</a:t>
            </a:r>
          </a:p>
          <a:p>
            <a:pPr>
              <a:buClrTx/>
              <a:buFont typeface="Wingdings" panose="05000000000000000000" pitchFamily="2" charset="2"/>
              <a:buChar char="ü"/>
            </a:pPr>
            <a:r>
              <a:rPr lang="pt-BR" sz="3600" b="1" dirty="0" smtClean="0">
                <a:solidFill>
                  <a:schemeClr val="tx1"/>
                </a:solidFill>
                <a:latin typeface="Arial Narrow" panose="020B0606020202030204" pitchFamily="34" charset="0"/>
              </a:rPr>
              <a:t>Pressão Arterial: 2.466</a:t>
            </a:r>
          </a:p>
          <a:p>
            <a:pPr>
              <a:buClrTx/>
              <a:buFont typeface="Wingdings" panose="05000000000000000000" pitchFamily="2" charset="2"/>
              <a:buChar char="ü"/>
            </a:pPr>
            <a:r>
              <a:rPr lang="pt-BR" sz="3600" b="1" dirty="0" smtClean="0">
                <a:solidFill>
                  <a:schemeClr val="tx1"/>
                </a:solidFill>
                <a:latin typeface="Arial Narrow" panose="020B0606020202030204" pitchFamily="34" charset="0"/>
              </a:rPr>
              <a:t>Temperatura: --</a:t>
            </a:r>
          </a:p>
        </p:txBody>
      </p:sp>
    </p:spTree>
    <p:extLst>
      <p:ext uri="{BB962C8B-B14F-4D97-AF65-F5344CB8AC3E}">
        <p14:creationId xmlns:p14="http://schemas.microsoft.com/office/powerpoint/2010/main" xmlns="" val="2864463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332656"/>
            <a:ext cx="7601272" cy="1044352"/>
          </a:xfrm>
        </p:spPr>
        <p:txBody>
          <a:bodyPr/>
          <a:lstStyle/>
          <a:p>
            <a:pPr algn="just"/>
            <a:r>
              <a:rPr lang="pt-BR" sz="4000" b="1" dirty="0" smtClean="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Relatório Consolidado de Cadastro Território NIS II/ ESF II</a:t>
            </a:r>
            <a:endParaRPr lang="pt-BR" sz="4000" b="1" dirty="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
        <p:nvSpPr>
          <p:cNvPr id="3" name="Espaço Reservado para Texto 2"/>
          <p:cNvSpPr>
            <a:spLocks noGrp="1"/>
          </p:cNvSpPr>
          <p:nvPr>
            <p:ph type="body" idx="1"/>
          </p:nvPr>
        </p:nvSpPr>
        <p:spPr>
          <a:xfrm>
            <a:off x="683568" y="1700808"/>
            <a:ext cx="7673280" cy="4149080"/>
          </a:xfrm>
        </p:spPr>
        <p:txBody>
          <a:bodyPr/>
          <a:lstStyle/>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Usuários : 2.145</a:t>
            </a:r>
          </a:p>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Domiciliar : 911</a:t>
            </a:r>
          </a:p>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Famílias : 631</a:t>
            </a:r>
          </a:p>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Zona rural : 262</a:t>
            </a:r>
          </a:p>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Zona urbana : 649</a:t>
            </a:r>
          </a:p>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População masculina: 1.069</a:t>
            </a:r>
          </a:p>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População feminina: 1.076</a:t>
            </a:r>
            <a:endParaRPr lang="pt-BR" b="1" dirty="0">
              <a:solidFill>
                <a:schemeClr val="bg2"/>
              </a:solidFill>
              <a:latin typeface="Arial Narrow" panose="020B0606020202030204" pitchFamily="34" charset="0"/>
              <a:cs typeface="Times New Roman" panose="02020603050405020304" pitchFamily="18" charset="0"/>
            </a:endParaRPr>
          </a:p>
          <a:p>
            <a:pPr>
              <a:buClrTx/>
              <a:buFont typeface="Wingdings" panose="05000000000000000000" pitchFamily="2" charset="2"/>
              <a:buChar char="ü"/>
            </a:pPr>
            <a:r>
              <a:rPr lang="pt-BR" b="1" dirty="0" smtClean="0">
                <a:solidFill>
                  <a:schemeClr val="bg2"/>
                </a:solidFill>
                <a:latin typeface="Arial Narrow" panose="020B0606020202030204" pitchFamily="34" charset="0"/>
                <a:cs typeface="Times New Roman" panose="02020603050405020304" pitchFamily="18" charset="0"/>
              </a:rPr>
              <a:t>Total : 6.733</a:t>
            </a:r>
            <a:endParaRPr lang="pt-BR" b="1" dirty="0">
              <a:solidFill>
                <a:schemeClr val="bg2"/>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xmlns="" val="2792377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620688"/>
            <a:ext cx="7391399" cy="1066799"/>
          </a:xfrm>
        </p:spPr>
        <p:txBody>
          <a:bodyPr/>
          <a:lstStyle/>
          <a:p>
            <a:r>
              <a:rPr lang="pt-BR" b="1" dirty="0" smtClean="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Mapa Epidemiológico</a:t>
            </a:r>
            <a:br>
              <a:rPr lang="pt-BR" b="1" dirty="0" smtClean="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br>
            <a:r>
              <a:rPr lang="pt-BR" b="1" dirty="0" smtClean="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NIS II / ESF II</a:t>
            </a:r>
            <a:endParaRPr lang="pt-BR" b="1" dirty="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
        <p:nvSpPr>
          <p:cNvPr id="3" name="Espaço Reservado para Texto 2"/>
          <p:cNvSpPr>
            <a:spLocks noGrp="1"/>
          </p:cNvSpPr>
          <p:nvPr>
            <p:ph type="body" idx="1"/>
          </p:nvPr>
        </p:nvSpPr>
        <p:spPr>
          <a:xfrm>
            <a:off x="171467" y="2204864"/>
            <a:ext cx="9001000" cy="3768824"/>
          </a:xfrm>
        </p:spPr>
        <p:txBody>
          <a:bodyPr numCol="2"/>
          <a:lstStyle/>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Crianças 00 a 02 anos: 86</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Crianças 03 a 05 anos: 60</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Gestantes: 21</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Diabéticos: 88</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Hipertensos: 312</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Hipertensos/Diabéticos: 91</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Hanseníase: 01</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Saúde mental: 19</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Idoso : 261</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Acamados: 22</a:t>
            </a:r>
          </a:p>
          <a:p>
            <a:pPr>
              <a:buClrTx/>
              <a:buFont typeface="Wingdings" panose="05000000000000000000" pitchFamily="2" charset="2"/>
              <a:buChar char="ü"/>
            </a:pPr>
            <a:r>
              <a:rPr lang="pt-BR" sz="2800" b="1" dirty="0" smtClean="0">
                <a:solidFill>
                  <a:schemeClr val="bg2"/>
                </a:solidFill>
                <a:latin typeface="Arial Narrow" panose="020B0606020202030204" pitchFamily="34" charset="0"/>
                <a:cs typeface="Times New Roman" panose="02020603050405020304" pitchFamily="18" charset="0"/>
              </a:rPr>
              <a:t>Total de Famílias: 621</a:t>
            </a:r>
            <a:endParaRPr lang="pt-BR" sz="2800" b="1" dirty="0">
              <a:solidFill>
                <a:schemeClr val="bg2"/>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xmlns="" val="3374412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67544" y="476672"/>
            <a:ext cx="7391399" cy="10667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Tahoma"/>
              <a:buNone/>
            </a:pPr>
            <a:r>
              <a:rPr lang="en-US" sz="4000" b="1" i="0" u="none" strike="noStrike" cap="none" dirty="0" err="1">
                <a:solidFill>
                  <a:schemeClr val="dk2"/>
                </a:solidFill>
                <a:latin typeface="Arial Narrow" panose="020B0606020202030204" pitchFamily="34" charset="0"/>
                <a:cs typeface="Times New Roman" panose="02020603050405020304" pitchFamily="18" charset="0"/>
                <a:sym typeface="Tahoma"/>
              </a:rPr>
              <a:t>Cronograma</a:t>
            </a:r>
            <a:r>
              <a:rPr lang="en-US" sz="4000" b="1" i="0" u="none" strike="noStrike" cap="none" dirty="0">
                <a:solidFill>
                  <a:schemeClr val="dk2"/>
                </a:solidFill>
                <a:latin typeface="Arial Narrow" panose="020B0606020202030204" pitchFamily="34" charset="0"/>
                <a:cs typeface="Times New Roman" panose="02020603050405020304" pitchFamily="18" charset="0"/>
                <a:sym typeface="Tahoma"/>
              </a:rPr>
              <a:t> de </a:t>
            </a:r>
            <a:r>
              <a:rPr lang="en-US" sz="4000" b="1" i="0" u="none" strike="noStrike" cap="none" dirty="0" err="1">
                <a:solidFill>
                  <a:schemeClr val="dk2"/>
                </a:solidFill>
                <a:latin typeface="Arial Narrow" panose="020B0606020202030204" pitchFamily="34" charset="0"/>
                <a:cs typeface="Times New Roman" panose="02020603050405020304" pitchFamily="18" charset="0"/>
                <a:sym typeface="Tahoma"/>
              </a:rPr>
              <a:t>Audiência</a:t>
            </a:r>
            <a:endParaRPr lang="en-US" sz="4000" b="1" i="0" u="none" strike="noStrike" cap="none" dirty="0">
              <a:solidFill>
                <a:schemeClr val="dk2"/>
              </a:solidFill>
              <a:latin typeface="Arial Narrow" panose="020B0606020202030204" pitchFamily="34" charset="0"/>
              <a:cs typeface="Times New Roman" panose="02020603050405020304" pitchFamily="18" charset="0"/>
              <a:sym typeface="Tahoma"/>
            </a:endParaRPr>
          </a:p>
        </p:txBody>
      </p:sp>
      <p:sp>
        <p:nvSpPr>
          <p:cNvPr id="103" name="Shape 103"/>
          <p:cNvSpPr txBox="1">
            <a:spLocks noGrp="1"/>
          </p:cNvSpPr>
          <p:nvPr>
            <p:ph type="body" idx="1"/>
          </p:nvPr>
        </p:nvSpPr>
        <p:spPr>
          <a:xfrm>
            <a:off x="611560" y="2348880"/>
            <a:ext cx="7817296" cy="3854476"/>
          </a:xfrm>
          <a:prstGeom prst="rect">
            <a:avLst/>
          </a:prstGeom>
          <a:noFill/>
          <a:ln>
            <a:noFill/>
          </a:ln>
        </p:spPr>
        <p:txBody>
          <a:bodyPr lIns="91425" tIns="45700" rIns="91425" bIns="45700" anchor="t" anchorCtr="0">
            <a:noAutofit/>
          </a:bodyPr>
          <a:lstStyle/>
          <a:p>
            <a:pPr marL="457200" marR="0" lvl="0" indent="-457200" algn="just" rtl="0">
              <a:lnSpc>
                <a:spcPct val="150000"/>
              </a:lnSpc>
              <a:spcBef>
                <a:spcPts val="0"/>
              </a:spcBef>
              <a:spcAft>
                <a:spcPts val="0"/>
              </a:spcAft>
              <a:buClr>
                <a:schemeClr val="tx1"/>
              </a:buClr>
              <a:buSzPct val="75000"/>
              <a:buFont typeface="Wingdings" panose="05000000000000000000" pitchFamily="2" charset="2"/>
              <a:buChar char="ü"/>
            </a:pP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Maio</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de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cada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ano</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 1º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Quadrimestre</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a:t>
            </a:r>
          </a:p>
          <a:p>
            <a:pPr marL="457200" marR="0" lvl="0" indent="-457200" algn="just" rtl="0">
              <a:lnSpc>
                <a:spcPct val="150000"/>
              </a:lnSpc>
              <a:spcBef>
                <a:spcPts val="560"/>
              </a:spcBef>
              <a:spcAft>
                <a:spcPts val="0"/>
              </a:spcAft>
              <a:buClr>
                <a:schemeClr val="tx1"/>
              </a:buClr>
              <a:buSzPct val="75000"/>
              <a:buFont typeface="Wingdings" panose="05000000000000000000" pitchFamily="2" charset="2"/>
              <a:buChar char="ü"/>
            </a:pP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Setembro</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de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cada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ano</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 2º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Quadrimestre</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a:t>
            </a:r>
          </a:p>
          <a:p>
            <a:pPr marL="457200" marR="0" lvl="0" indent="-457200" algn="just" rtl="0">
              <a:lnSpc>
                <a:spcPct val="150000"/>
              </a:lnSpc>
              <a:spcBef>
                <a:spcPts val="560"/>
              </a:spcBef>
              <a:spcAft>
                <a:spcPts val="0"/>
              </a:spcAft>
              <a:buClr>
                <a:schemeClr val="tx1"/>
              </a:buClr>
              <a:buSzPct val="75000"/>
              <a:buFont typeface="Wingdings" panose="05000000000000000000" pitchFamily="2" charset="2"/>
              <a:buChar char="ü"/>
            </a:pP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Janeiro  de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cada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ano</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 3º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Quadrimestre</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219200" y="15240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Procedimentos</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Odontológicos</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ESF – EQUIPE II </a:t>
            </a: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Dr</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ª. Rebeca</a:t>
            </a:r>
          </a:p>
        </p:txBody>
      </p:sp>
      <p:sp>
        <p:nvSpPr>
          <p:cNvPr id="195" name="Shape 195"/>
          <p:cNvSpPr txBox="1">
            <a:spLocks noGrp="1"/>
          </p:cNvSpPr>
          <p:nvPr>
            <p:ph type="body" idx="1"/>
          </p:nvPr>
        </p:nvSpPr>
        <p:spPr>
          <a:xfrm>
            <a:off x="251520" y="1772816"/>
            <a:ext cx="8172400" cy="4234211"/>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Tx/>
              <a:buSzPct val="75000"/>
              <a:buFont typeface="Wingdings" panose="05000000000000000000" pitchFamily="2" charset="2"/>
              <a:buChar char="ü"/>
            </a:pPr>
            <a:r>
              <a:rPr lang="en-US" b="1" i="0" u="none" dirty="0" err="1">
                <a:solidFill>
                  <a:schemeClr val="dk2"/>
                </a:solidFill>
                <a:latin typeface="Arial Narrow" panose="020B0606020202030204" pitchFamily="34" charset="0"/>
                <a:cs typeface="Times New Roman" panose="02020603050405020304" pitchFamily="18" charset="0"/>
                <a:sym typeface="Tahoma"/>
              </a:rPr>
              <a:t>Pacientes</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541</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err="1">
                <a:solidFill>
                  <a:schemeClr val="dk2"/>
                </a:solidFill>
                <a:latin typeface="Arial Narrow" panose="020B0606020202030204" pitchFamily="34" charset="0"/>
                <a:cs typeface="Times New Roman" panose="02020603050405020304" pitchFamily="18" charset="0"/>
                <a:sym typeface="Tahoma"/>
              </a:rPr>
              <a:t>Atendimentos</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478</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Nº de </a:t>
            </a:r>
            <a:r>
              <a:rPr lang="en-US" b="1" i="0" u="none" dirty="0" err="1">
                <a:solidFill>
                  <a:schemeClr val="dk2"/>
                </a:solidFill>
                <a:latin typeface="Arial Narrow" panose="020B0606020202030204" pitchFamily="34" charset="0"/>
                <a:cs typeface="Times New Roman" panose="02020603050405020304" pitchFamily="18" charset="0"/>
                <a:sym typeface="Tahoma"/>
              </a:rPr>
              <a:t>Escovações</a:t>
            </a:r>
            <a:r>
              <a:rPr lang="en-US" b="1" i="0" u="none" dirty="0">
                <a:solidFill>
                  <a:schemeClr val="dk2"/>
                </a:solidFill>
                <a:latin typeface="Arial Narrow" panose="020B0606020202030204" pitchFamily="34" charset="0"/>
                <a:cs typeface="Times New Roman" panose="02020603050405020304" pitchFamily="18" charset="0"/>
                <a:sym typeface="Tahoma"/>
              </a:rPr>
              <a:t>:  – </a:t>
            </a:r>
            <a:r>
              <a:rPr lang="en-US" b="1" i="0" u="none" dirty="0" err="1">
                <a:solidFill>
                  <a:schemeClr val="dk2"/>
                </a:solidFill>
                <a:latin typeface="Arial Narrow" panose="020B0606020202030204" pitchFamily="34" charset="0"/>
                <a:cs typeface="Times New Roman" panose="02020603050405020304" pitchFamily="18" charset="0"/>
                <a:sym typeface="Tahoma"/>
              </a:rPr>
              <a:t>incluindo</a:t>
            </a:r>
            <a:r>
              <a:rPr lang="en-US" b="1" i="0" u="none" dirty="0">
                <a:solidFill>
                  <a:schemeClr val="dk2"/>
                </a:solidFill>
                <a:latin typeface="Arial Narrow" panose="020B0606020202030204" pitchFamily="34" charset="0"/>
                <a:cs typeface="Times New Roman" panose="02020603050405020304" pitchFamily="18" charset="0"/>
                <a:sym typeface="Tahoma"/>
              </a:rPr>
              <a:t> as </a:t>
            </a:r>
            <a:r>
              <a:rPr lang="en-US" b="1" i="0" u="none" dirty="0" err="1">
                <a:solidFill>
                  <a:schemeClr val="dk2"/>
                </a:solidFill>
                <a:latin typeface="Arial Narrow" panose="020B0606020202030204" pitchFamily="34" charset="0"/>
                <a:cs typeface="Times New Roman" panose="02020603050405020304" pitchFamily="18" charset="0"/>
                <a:sym typeface="Tahoma"/>
              </a:rPr>
              <a:t>crianças</a:t>
            </a:r>
            <a:r>
              <a:rPr lang="en-US" b="1" i="0" u="none" dirty="0">
                <a:solidFill>
                  <a:schemeClr val="dk2"/>
                </a:solidFill>
                <a:latin typeface="Arial Narrow" panose="020B0606020202030204" pitchFamily="34" charset="0"/>
                <a:cs typeface="Times New Roman" panose="02020603050405020304" pitchFamily="18" charset="0"/>
                <a:sym typeface="Tahoma"/>
              </a:rPr>
              <a:t> da </a:t>
            </a:r>
            <a:r>
              <a:rPr lang="en-US" b="1" i="0" u="none" dirty="0" err="1">
                <a:solidFill>
                  <a:schemeClr val="dk2"/>
                </a:solidFill>
                <a:latin typeface="Arial Narrow" panose="020B0606020202030204" pitchFamily="34" charset="0"/>
                <a:cs typeface="Times New Roman" panose="02020603050405020304" pitchFamily="18" charset="0"/>
                <a:sym typeface="Tahoma"/>
              </a:rPr>
              <a:t>escola</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4.201</a:t>
            </a:r>
            <a:r>
              <a:rPr lang="en-US" b="1" i="0" u="none" dirty="0" smtClean="0">
                <a:solidFill>
                  <a:schemeClr val="dk2"/>
                </a:solidFill>
                <a:latin typeface="Arial Narrow" panose="020B0606020202030204" pitchFamily="34" charset="0"/>
                <a:cs typeface="Times New Roman" panose="02020603050405020304" pitchFamily="18" charset="0"/>
                <a:sym typeface="Tahoma"/>
              </a:rPr>
              <a:t> </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Nº de </a:t>
            </a:r>
            <a:r>
              <a:rPr lang="en-US" b="1" i="0" u="none" dirty="0" err="1">
                <a:solidFill>
                  <a:schemeClr val="dk2"/>
                </a:solidFill>
                <a:latin typeface="Arial Narrow" panose="020B0606020202030204" pitchFamily="34" charset="0"/>
                <a:cs typeface="Times New Roman" panose="02020603050405020304" pitchFamily="18" charset="0"/>
                <a:sym typeface="Tahoma"/>
              </a:rPr>
              <a:t>Restaurações</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smtClean="0">
                <a:solidFill>
                  <a:schemeClr val="dk2"/>
                </a:solidFill>
                <a:latin typeface="Arial Narrow" panose="020B0606020202030204" pitchFamily="34" charset="0"/>
                <a:cs typeface="Times New Roman" panose="02020603050405020304" pitchFamily="18" charset="0"/>
                <a:sym typeface="Tahoma"/>
              </a:rPr>
              <a:t>316</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Nº de </a:t>
            </a:r>
            <a:r>
              <a:rPr lang="en-US" b="1" i="0" u="none" dirty="0" err="1">
                <a:solidFill>
                  <a:schemeClr val="dk2"/>
                </a:solidFill>
                <a:latin typeface="Arial Narrow" panose="020B0606020202030204" pitchFamily="34" charset="0"/>
                <a:cs typeface="Times New Roman" panose="02020603050405020304" pitchFamily="18" charset="0"/>
                <a:sym typeface="Tahoma"/>
              </a:rPr>
              <a:t>pacientes</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err="1">
                <a:solidFill>
                  <a:schemeClr val="dk2"/>
                </a:solidFill>
                <a:latin typeface="Arial Narrow" panose="020B0606020202030204" pitchFamily="34" charset="0"/>
                <a:cs typeface="Times New Roman" panose="02020603050405020304" pitchFamily="18" charset="0"/>
                <a:sym typeface="Tahoma"/>
              </a:rPr>
              <a:t>encaminhados</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i="0" u="none" dirty="0" smtClean="0">
                <a:solidFill>
                  <a:schemeClr val="dk2"/>
                </a:solidFill>
                <a:latin typeface="Arial Narrow" panose="020B0606020202030204" pitchFamily="34" charset="0"/>
                <a:cs typeface="Times New Roman" panose="02020603050405020304" pitchFamily="18" charset="0"/>
                <a:sym typeface="Tahoma"/>
              </a:rPr>
              <a:t>109</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a:solidFill>
                  <a:schemeClr val="dk2"/>
                </a:solidFill>
                <a:latin typeface="Arial Narrow" panose="020B0606020202030204" pitchFamily="34" charset="0"/>
                <a:cs typeface="Times New Roman" panose="02020603050405020304" pitchFamily="18" charset="0"/>
                <a:sym typeface="Tahoma"/>
              </a:rPr>
              <a:t>Nº de </a:t>
            </a:r>
            <a:r>
              <a:rPr lang="en-US" b="1" i="0" u="none" dirty="0" err="1">
                <a:solidFill>
                  <a:schemeClr val="dk2"/>
                </a:solidFill>
                <a:latin typeface="Arial Narrow" panose="020B0606020202030204" pitchFamily="34" charset="0"/>
                <a:cs typeface="Times New Roman" panose="02020603050405020304" pitchFamily="18" charset="0"/>
                <a:sym typeface="Tahoma"/>
              </a:rPr>
              <a:t>pacientes</a:t>
            </a:r>
            <a:r>
              <a:rPr lang="en-US" b="1" i="0" u="none" dirty="0">
                <a:solidFill>
                  <a:schemeClr val="dk2"/>
                </a:solidFill>
                <a:latin typeface="Arial Narrow" panose="020B0606020202030204" pitchFamily="34" charset="0"/>
                <a:cs typeface="Times New Roman" panose="02020603050405020304" pitchFamily="18" charset="0"/>
                <a:sym typeface="Tahoma"/>
              </a:rPr>
              <a:t> – </a:t>
            </a:r>
            <a:r>
              <a:rPr lang="en-US" sz="2800" b="1" i="0" u="none" dirty="0" err="1">
                <a:solidFill>
                  <a:schemeClr val="dk2"/>
                </a:solidFill>
                <a:latin typeface="Arial Narrow" panose="020B0606020202030204" pitchFamily="34" charset="0"/>
                <a:cs typeface="Times New Roman" panose="02020603050405020304" pitchFamily="18" charset="0"/>
                <a:sym typeface="Tahoma"/>
              </a:rPr>
              <a:t>término</a:t>
            </a:r>
            <a:r>
              <a:rPr lang="en-US" sz="2800" b="1" i="0" u="none" dirty="0">
                <a:solidFill>
                  <a:schemeClr val="dk2"/>
                </a:solidFill>
                <a:latin typeface="Arial Narrow" panose="020B0606020202030204" pitchFamily="34" charset="0"/>
                <a:cs typeface="Times New Roman" panose="02020603050405020304" pitchFamily="18" charset="0"/>
                <a:sym typeface="Tahoma"/>
              </a:rPr>
              <a:t> de </a:t>
            </a:r>
            <a:r>
              <a:rPr lang="en-US" sz="2800" b="1" i="0" u="none" dirty="0" err="1">
                <a:solidFill>
                  <a:schemeClr val="dk2"/>
                </a:solidFill>
                <a:latin typeface="Arial Narrow" panose="020B0606020202030204" pitchFamily="34" charset="0"/>
                <a:cs typeface="Times New Roman" panose="02020603050405020304" pitchFamily="18" charset="0"/>
                <a:sym typeface="Tahoma"/>
              </a:rPr>
              <a:t>tratamento</a:t>
            </a:r>
            <a:r>
              <a:rPr lang="en-US" sz="2800"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74</a:t>
            </a:r>
            <a:endParaRPr lang="en-US"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err="1">
                <a:solidFill>
                  <a:schemeClr val="dk2"/>
                </a:solidFill>
                <a:latin typeface="Arial Narrow" panose="020B0606020202030204" pitchFamily="34" charset="0"/>
                <a:cs typeface="Times New Roman" panose="02020603050405020304" pitchFamily="18" charset="0"/>
                <a:sym typeface="Tahoma"/>
              </a:rPr>
              <a:t>Bochecho</a:t>
            </a:r>
            <a:r>
              <a:rPr lang="en-US" b="1" i="0" u="none" dirty="0">
                <a:solidFill>
                  <a:schemeClr val="dk2"/>
                </a:solidFill>
                <a:latin typeface="Arial Narrow" panose="020B0606020202030204" pitchFamily="34" charset="0"/>
                <a:cs typeface="Times New Roman" panose="02020603050405020304" pitchFamily="18" charset="0"/>
                <a:sym typeface="Tahoma"/>
              </a:rPr>
              <a:t> – Escola </a:t>
            </a:r>
            <a:r>
              <a:rPr lang="en-US" b="1" i="0" u="none" dirty="0" err="1" smtClean="0">
                <a:solidFill>
                  <a:schemeClr val="dk2"/>
                </a:solidFill>
                <a:latin typeface="Arial Narrow" panose="020B0606020202030204" pitchFamily="34" charset="0"/>
                <a:cs typeface="Times New Roman" panose="02020603050405020304" pitchFamily="18" charset="0"/>
                <a:sym typeface="Tahoma"/>
              </a:rPr>
              <a:t>Menino</a:t>
            </a:r>
            <a:r>
              <a:rPr lang="en-US" b="1" dirty="0">
                <a:solidFill>
                  <a:schemeClr val="dk2"/>
                </a:solidFill>
                <a:latin typeface="Arial Narrow" panose="020B0606020202030204" pitchFamily="34" charset="0"/>
                <a:cs typeface="Times New Roman" panose="02020603050405020304" pitchFamily="18" charset="0"/>
              </a:rPr>
              <a:t> </a:t>
            </a:r>
            <a:r>
              <a:rPr lang="en-US" b="1" i="0" u="none" dirty="0" smtClean="0">
                <a:solidFill>
                  <a:schemeClr val="dk2"/>
                </a:solidFill>
                <a:latin typeface="Arial Narrow" panose="020B0606020202030204" pitchFamily="34" charset="0"/>
                <a:cs typeface="Times New Roman" panose="02020603050405020304" pitchFamily="18" charset="0"/>
                <a:sym typeface="Tahoma"/>
              </a:rPr>
              <a:t>Jesus </a:t>
            </a:r>
            <a:r>
              <a:rPr lang="en-US" b="1" i="0" u="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3.648</a:t>
            </a:r>
            <a:r>
              <a:rPr lang="en-US" b="1" i="0" u="none" dirty="0" smtClean="0">
                <a:solidFill>
                  <a:schemeClr val="dk2"/>
                </a:solidFill>
                <a:latin typeface="Arial Narrow" panose="020B0606020202030204" pitchFamily="34" charset="0"/>
                <a:cs typeface="Times New Roman" panose="02020603050405020304" pitchFamily="18" charset="0"/>
                <a:sym typeface="Tahoma"/>
              </a:rPr>
              <a:t> </a:t>
            </a:r>
            <a:endParaRPr lang="en-US" b="1" i="0" u="none" dirty="0">
              <a:solidFill>
                <a:schemeClr val="dk2"/>
              </a:solidFill>
              <a:latin typeface="Arial Narrow" panose="020B0606020202030204" pitchFamily="34" charset="0"/>
              <a:cs typeface="Times New Roman" panose="02020603050405020304" pitchFamily="18" charset="0"/>
              <a:sym typeface="Tahoma"/>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971600" y="764704"/>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PRODUÇÃO HOSPITALAR</a:t>
            </a:r>
          </a:p>
        </p:txBody>
      </p:sp>
      <p:sp>
        <p:nvSpPr>
          <p:cNvPr id="201" name="Shape 201"/>
          <p:cNvSpPr txBox="1">
            <a:spLocks noGrp="1"/>
          </p:cNvSpPr>
          <p:nvPr>
            <p:ph type="body" idx="1"/>
          </p:nvPr>
        </p:nvSpPr>
        <p:spPr>
          <a:xfrm>
            <a:off x="467544" y="2636912"/>
            <a:ext cx="8352928" cy="35528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Tx/>
              <a:buSzPct val="75000"/>
              <a:buFont typeface="Wingdings" panose="05000000000000000000" pitchFamily="2" charset="2"/>
              <a:buChar char="ü"/>
            </a:pPr>
            <a:r>
              <a:rPr lang="en-US" b="1" i="0" u="none" dirty="0" err="1">
                <a:solidFill>
                  <a:schemeClr val="tx1"/>
                </a:solidFill>
                <a:latin typeface="Arial Narrow" panose="020B0606020202030204" pitchFamily="34" charset="0"/>
                <a:cs typeface="Times New Roman" panose="02020603050405020304" pitchFamily="18" charset="0"/>
                <a:sym typeface="Tahoma"/>
              </a:rPr>
              <a:t>Consulta</a:t>
            </a:r>
            <a:r>
              <a:rPr lang="en-US" b="1" i="0" u="none" dirty="0">
                <a:solidFill>
                  <a:schemeClr val="tx1"/>
                </a:solidFill>
                <a:latin typeface="Arial Narrow" panose="020B0606020202030204" pitchFamily="34" charset="0"/>
                <a:cs typeface="Times New Roman" panose="02020603050405020304" pitchFamily="18" charset="0"/>
                <a:sym typeface="Tahoma"/>
              </a:rPr>
              <a:t> Simples: </a:t>
            </a:r>
            <a:r>
              <a:rPr lang="en-US" b="1" dirty="0" smtClean="0">
                <a:solidFill>
                  <a:schemeClr val="tx1"/>
                </a:solidFill>
                <a:latin typeface="Arial Narrow" panose="020B0606020202030204" pitchFamily="34" charset="0"/>
                <a:cs typeface="Times New Roman" panose="02020603050405020304" pitchFamily="18" charset="0"/>
              </a:rPr>
              <a:t>582</a:t>
            </a:r>
            <a:endParaRPr lang="en-US" b="1" dirty="0">
              <a:solidFill>
                <a:schemeClr val="tx1"/>
              </a:solidFill>
              <a:latin typeface="Arial Narrow" panose="020B0606020202030204" pitchFamily="34" charset="0"/>
              <a:cs typeface="Times New Roman" panose="02020603050405020304" pitchFamily="18" charset="0"/>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err="1">
                <a:solidFill>
                  <a:schemeClr val="tx1"/>
                </a:solidFill>
                <a:latin typeface="Arial Narrow" panose="020B0606020202030204" pitchFamily="34" charset="0"/>
                <a:cs typeface="Times New Roman" panose="02020603050405020304" pitchFamily="18" charset="0"/>
                <a:sym typeface="Tahoma"/>
              </a:rPr>
              <a:t>Consulta</a:t>
            </a:r>
            <a:r>
              <a:rPr lang="en-US" b="1" i="0" u="none" dirty="0">
                <a:solidFill>
                  <a:schemeClr val="tx1"/>
                </a:solidFill>
                <a:latin typeface="Arial Narrow" panose="020B0606020202030204" pitchFamily="34" charset="0"/>
                <a:cs typeface="Times New Roman" panose="02020603050405020304" pitchFamily="18" charset="0"/>
                <a:sym typeface="Tahoma"/>
              </a:rPr>
              <a:t> com </a:t>
            </a:r>
            <a:r>
              <a:rPr lang="en-US" b="1" i="0" u="none" dirty="0" err="1">
                <a:solidFill>
                  <a:schemeClr val="tx1"/>
                </a:solidFill>
                <a:latin typeface="Arial Narrow" panose="020B0606020202030204" pitchFamily="34" charset="0"/>
                <a:cs typeface="Times New Roman" panose="02020603050405020304" pitchFamily="18" charset="0"/>
                <a:sym typeface="Tahoma"/>
              </a:rPr>
              <a:t>Terapia</a:t>
            </a:r>
            <a:r>
              <a:rPr lang="en-US" b="1" i="0" u="none" dirty="0">
                <a:solidFill>
                  <a:schemeClr val="tx1"/>
                </a:solidFill>
                <a:latin typeface="Arial Narrow" panose="020B0606020202030204" pitchFamily="34" charset="0"/>
                <a:cs typeface="Times New Roman" panose="02020603050405020304" pitchFamily="18" charset="0"/>
                <a:sym typeface="Tahoma"/>
              </a:rPr>
              <a:t> (</a:t>
            </a:r>
            <a:r>
              <a:rPr lang="en-US" b="1" i="0" u="none" dirty="0" err="1">
                <a:solidFill>
                  <a:schemeClr val="tx1"/>
                </a:solidFill>
                <a:latin typeface="Arial Narrow" panose="020B0606020202030204" pitchFamily="34" charset="0"/>
                <a:cs typeface="Times New Roman" panose="02020603050405020304" pitchFamily="18" charset="0"/>
                <a:sym typeface="Tahoma"/>
              </a:rPr>
              <a:t>medicação</a:t>
            </a:r>
            <a:r>
              <a:rPr lang="en-US" b="1" i="0" u="none" dirty="0">
                <a:solidFill>
                  <a:schemeClr val="tx1"/>
                </a:solidFill>
                <a:latin typeface="Arial Narrow" panose="020B0606020202030204" pitchFamily="34" charset="0"/>
                <a:cs typeface="Times New Roman" panose="02020603050405020304" pitchFamily="18" charset="0"/>
                <a:sym typeface="Tahoma"/>
              </a:rPr>
              <a:t>): </a:t>
            </a:r>
            <a:r>
              <a:rPr lang="en-US" b="1" dirty="0" smtClean="0">
                <a:solidFill>
                  <a:schemeClr val="tx1"/>
                </a:solidFill>
                <a:latin typeface="Arial Narrow" panose="020B0606020202030204" pitchFamily="34" charset="0"/>
                <a:cs typeface="Times New Roman" panose="02020603050405020304" pitchFamily="18" charset="0"/>
              </a:rPr>
              <a:t>2201</a:t>
            </a:r>
            <a:endParaRPr lang="en-US" b="1" dirty="0">
              <a:solidFill>
                <a:schemeClr val="tx1"/>
              </a:solidFill>
              <a:latin typeface="Arial Narrow" panose="020B0606020202030204" pitchFamily="34" charset="0"/>
              <a:cs typeface="Times New Roman" panose="02020603050405020304" pitchFamily="18" charset="0"/>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i="0" u="none" dirty="0" err="1">
                <a:solidFill>
                  <a:schemeClr val="tx1"/>
                </a:solidFill>
                <a:latin typeface="Arial Narrow" panose="020B0606020202030204" pitchFamily="34" charset="0"/>
                <a:cs typeface="Times New Roman" panose="02020603050405020304" pitchFamily="18" charset="0"/>
                <a:sym typeface="Tahoma"/>
              </a:rPr>
              <a:t>Consulta</a:t>
            </a:r>
            <a:r>
              <a:rPr lang="en-US" b="1" i="0" u="none" dirty="0">
                <a:solidFill>
                  <a:schemeClr val="tx1"/>
                </a:solidFill>
                <a:latin typeface="Arial Narrow" panose="020B0606020202030204" pitchFamily="34" charset="0"/>
                <a:cs typeface="Times New Roman" panose="02020603050405020304" pitchFamily="18" charset="0"/>
                <a:sym typeface="Tahoma"/>
              </a:rPr>
              <a:t> com </a:t>
            </a:r>
            <a:r>
              <a:rPr lang="en-US" b="1" i="0" u="none" dirty="0" err="1">
                <a:solidFill>
                  <a:schemeClr val="tx1"/>
                </a:solidFill>
                <a:latin typeface="Arial Narrow" panose="020B0606020202030204" pitchFamily="34" charset="0"/>
                <a:cs typeface="Times New Roman" panose="02020603050405020304" pitchFamily="18" charset="0"/>
                <a:sym typeface="Tahoma"/>
              </a:rPr>
              <a:t>observação</a:t>
            </a:r>
            <a:r>
              <a:rPr lang="en-US" b="1" i="0" u="none" dirty="0">
                <a:solidFill>
                  <a:schemeClr val="tx1"/>
                </a:solidFill>
                <a:latin typeface="Arial Narrow" panose="020B0606020202030204" pitchFamily="34" charset="0"/>
                <a:cs typeface="Times New Roman" panose="02020603050405020304" pitchFamily="18" charset="0"/>
                <a:sym typeface="Tahoma"/>
              </a:rPr>
              <a:t> de 08 a 24 </a:t>
            </a:r>
            <a:r>
              <a:rPr lang="en-US" b="1" i="0" u="none" dirty="0" smtClean="0">
                <a:solidFill>
                  <a:schemeClr val="tx1"/>
                </a:solidFill>
                <a:latin typeface="Arial Narrow" panose="020B0606020202030204" pitchFamily="34" charset="0"/>
                <a:cs typeface="Times New Roman" panose="02020603050405020304" pitchFamily="18" charset="0"/>
                <a:sym typeface="Tahoma"/>
              </a:rPr>
              <a:t>horas: 161</a:t>
            </a:r>
            <a:endParaRPr lang="en-US" b="1" dirty="0">
              <a:solidFill>
                <a:schemeClr val="tx1"/>
              </a:solidFill>
              <a:latin typeface="Arial Narrow" panose="020B0606020202030204" pitchFamily="34" charset="0"/>
            </a:endParaRPr>
          </a:p>
          <a:p>
            <a:pPr marL="457200" marR="0" lvl="0" indent="-457200" algn="l" rtl="0">
              <a:lnSpc>
                <a:spcPct val="100000"/>
              </a:lnSpc>
              <a:spcBef>
                <a:spcPts val="560"/>
              </a:spcBef>
              <a:spcAft>
                <a:spcPts val="0"/>
              </a:spcAft>
              <a:buClrTx/>
              <a:buSzPct val="75000"/>
              <a:buFont typeface="Wingdings" panose="05000000000000000000" pitchFamily="2" charset="2"/>
              <a:buChar char="ü"/>
            </a:pPr>
            <a:r>
              <a:rPr lang="en-US" b="1" dirty="0" err="1" smtClean="0">
                <a:solidFill>
                  <a:schemeClr val="tx1"/>
                </a:solidFill>
                <a:latin typeface="Arial Narrow" panose="020B0606020202030204" pitchFamily="34" charset="0"/>
                <a:cs typeface="Times New Roman" panose="02020603050405020304" pitchFamily="18" charset="0"/>
              </a:rPr>
              <a:t>Suturas</a:t>
            </a:r>
            <a:r>
              <a:rPr lang="en-US" b="1" dirty="0" smtClean="0">
                <a:solidFill>
                  <a:schemeClr val="tx1"/>
                </a:solidFill>
                <a:latin typeface="Arial Narrow" panose="020B0606020202030204" pitchFamily="34" charset="0"/>
                <a:cs typeface="Times New Roman" panose="02020603050405020304" pitchFamily="18" charset="0"/>
              </a:rPr>
              <a:t>: 45</a:t>
            </a:r>
            <a:endParaRPr lang="en-US" b="1" dirty="0">
              <a:solidFill>
                <a:schemeClr val="tx1"/>
              </a:solidFill>
              <a:latin typeface="Arial Narrow" panose="020B0606020202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115616" y="620688"/>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Demonstrativo</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Produção</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Saúde</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a:t>
            </a: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Clínica</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da </a:t>
            </a: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Mulher</a:t>
            </a:r>
            <a:endPar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endParaRPr>
          </a:p>
        </p:txBody>
      </p:sp>
      <p:sp>
        <p:nvSpPr>
          <p:cNvPr id="207" name="Shape 207"/>
          <p:cNvSpPr txBox="1">
            <a:spLocks noGrp="1"/>
          </p:cNvSpPr>
          <p:nvPr>
            <p:ph type="body" idx="1"/>
          </p:nvPr>
        </p:nvSpPr>
        <p:spPr>
          <a:xfrm>
            <a:off x="1115616" y="2276872"/>
            <a:ext cx="7391399" cy="4176464"/>
          </a:xfrm>
          <a:prstGeom prst="rect">
            <a:avLst/>
          </a:prstGeom>
          <a:noFill/>
          <a:ln>
            <a:noFill/>
          </a:ln>
        </p:spPr>
        <p:txBody>
          <a:bodyPr lIns="91425" tIns="45700" rIns="91425" bIns="45700" anchor="t" anchorCtr="0">
            <a:noAutofit/>
          </a:bodyPr>
          <a:lstStyle/>
          <a:p>
            <a:pPr marL="457200" lvl="0" indent="-457200">
              <a:lnSpc>
                <a:spcPct val="90000"/>
              </a:lnSpc>
              <a:spcBef>
                <a:spcPts val="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Consulta Médica: 1.963</a:t>
            </a:r>
          </a:p>
          <a:p>
            <a:pPr marL="457200" lvl="0" indent="-457200">
              <a:lnSpc>
                <a:spcPct val="90000"/>
              </a:lnSpc>
              <a:spcBef>
                <a:spcPts val="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Puericultura</a:t>
            </a:r>
            <a:r>
              <a:rPr lang="pt-BR" b="1" dirty="0" smtClean="0">
                <a:solidFill>
                  <a:schemeClr val="dk2"/>
                </a:solidFill>
                <a:latin typeface="Arial Narrow" panose="020B0606020202030204" pitchFamily="34" charset="0"/>
                <a:cs typeface="Times New Roman" panose="02020603050405020304" pitchFamily="18" charset="0"/>
              </a:rPr>
              <a:t>: 119</a:t>
            </a:r>
            <a:endParaRPr lang="pt-BR" b="1" dirty="0">
              <a:solidFill>
                <a:schemeClr val="dk2"/>
              </a:solidFill>
              <a:latin typeface="Arial Narrow" panose="020B0606020202030204" pitchFamily="34" charset="0"/>
              <a:cs typeface="Times New Roman" panose="02020603050405020304" pitchFamily="18" charset="0"/>
            </a:endParaRPr>
          </a:p>
          <a:p>
            <a:pPr marL="457200" lvl="0" indent="-457200">
              <a:lnSpc>
                <a:spcPct val="90000"/>
              </a:lnSpc>
              <a:spcBef>
                <a:spcPts val="56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Pré-Natal: 106</a:t>
            </a:r>
          </a:p>
          <a:p>
            <a:pPr marL="457200" lvl="0" indent="-457200">
              <a:lnSpc>
                <a:spcPct val="90000"/>
              </a:lnSpc>
              <a:spcBef>
                <a:spcPts val="56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Prevenção de Câncer de Útero: 40</a:t>
            </a:r>
          </a:p>
          <a:p>
            <a:pPr marL="457200" lvl="0" indent="-457200">
              <a:lnSpc>
                <a:spcPct val="90000"/>
              </a:lnSpc>
              <a:spcBef>
                <a:spcPts val="56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 Diabetes: 72</a:t>
            </a:r>
          </a:p>
          <a:p>
            <a:pPr marL="457200" lvl="0" indent="-457200">
              <a:lnSpc>
                <a:spcPct val="90000"/>
              </a:lnSpc>
              <a:spcBef>
                <a:spcPts val="56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Hipertensão Arterial:  185</a:t>
            </a:r>
          </a:p>
          <a:p>
            <a:pPr marL="457200" lvl="0" indent="-457200">
              <a:lnSpc>
                <a:spcPct val="90000"/>
              </a:lnSpc>
              <a:spcBef>
                <a:spcPts val="56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Hanseníase: 00 </a:t>
            </a:r>
            <a:endParaRPr lang="pt-BR" sz="2800" b="1" dirty="0">
              <a:solidFill>
                <a:schemeClr val="dk2"/>
              </a:solidFill>
              <a:latin typeface="Arial Narrow" panose="020B0606020202030204" pitchFamily="34" charset="0"/>
              <a:cs typeface="Times New Roman" panose="02020603050405020304" pitchFamily="18" charset="0"/>
            </a:endParaRPr>
          </a:p>
          <a:p>
            <a:pPr marL="457200" lvl="0" indent="-457200">
              <a:lnSpc>
                <a:spcPct val="90000"/>
              </a:lnSpc>
              <a:spcBef>
                <a:spcPts val="560"/>
              </a:spcBef>
              <a:buClrTx/>
              <a:buFont typeface="Wingdings" panose="05000000000000000000" pitchFamily="2" charset="2"/>
              <a:buChar char="ü"/>
            </a:pPr>
            <a:r>
              <a:rPr lang="pt-BR" b="1" dirty="0">
                <a:solidFill>
                  <a:schemeClr val="dk2"/>
                </a:solidFill>
                <a:latin typeface="Arial Narrow" panose="020B0606020202030204" pitchFamily="34" charset="0"/>
                <a:cs typeface="Times New Roman" panose="02020603050405020304" pitchFamily="18" charset="0"/>
              </a:rPr>
              <a:t>Tuberculose: 00</a:t>
            </a:r>
          </a:p>
          <a:p>
            <a:pPr marL="342900" marR="0" lvl="0" indent="-342900" algn="l" rtl="0">
              <a:lnSpc>
                <a:spcPct val="90000"/>
              </a:lnSpc>
              <a:spcBef>
                <a:spcPts val="560"/>
              </a:spcBef>
              <a:spcAft>
                <a:spcPts val="0"/>
              </a:spcAft>
              <a:buClr>
                <a:schemeClr val="accent1"/>
              </a:buClr>
              <a:buSzPct val="25000"/>
              <a:buFont typeface="Noto Sans Symbols"/>
              <a:buNone/>
            </a:pPr>
            <a:endParaRPr sz="2800" b="0" i="0" u="none" dirty="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a:solidFill>
                <a:srgbClr val="1D94AD"/>
              </a:solidFill>
              <a:latin typeface="Tahoma"/>
              <a:ea typeface="Tahoma"/>
              <a:cs typeface="Tahoma"/>
              <a:sym typeface="Tahoma"/>
            </a:endParaRPr>
          </a:p>
          <a:p>
            <a:pPr marL="342900" marR="0" lvl="0" indent="-342900" algn="r" rtl="0">
              <a:lnSpc>
                <a:spcPct val="90000"/>
              </a:lnSpc>
              <a:spcBef>
                <a:spcPts val="280"/>
              </a:spcBef>
              <a:spcAft>
                <a:spcPts val="0"/>
              </a:spcAft>
              <a:buClr>
                <a:schemeClr val="accent1"/>
              </a:buClr>
              <a:buSzPct val="25000"/>
              <a:buFont typeface="Noto Sans Symbols"/>
              <a:buNone/>
            </a:pPr>
            <a:r>
              <a:rPr lang="en-US" sz="1400" b="0" i="0" u="none" dirty="0">
                <a:solidFill>
                  <a:srgbClr val="1D94AD"/>
                </a:solidFill>
                <a:latin typeface="Tahoma"/>
                <a:ea typeface="Tahoma"/>
                <a:cs typeface="Tahoma"/>
                <a:sym typeface="Tahoma"/>
              </a:rPr>
              <a:t>Fonte: SIAB</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332656"/>
            <a:ext cx="7391399" cy="1066799"/>
          </a:xfrm>
        </p:spPr>
        <p:txBody>
          <a:bodyPr/>
          <a:lstStyle/>
          <a:p>
            <a:r>
              <a:rPr lang="en-US" b="1"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Demonstrativo</a:t>
            </a:r>
            <a:r>
              <a:rPr lang="en-US" b="1"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de </a:t>
            </a:r>
            <a:r>
              <a:rPr lang="en-US" b="1"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Produção</a:t>
            </a:r>
            <a:r>
              <a:rPr lang="en-US" b="1"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de </a:t>
            </a:r>
            <a:r>
              <a:rPr lang="en-US" b="1"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Saúde</a:t>
            </a:r>
            <a:r>
              <a:rPr lang="en-US" b="1"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 </a:t>
            </a:r>
            <a:r>
              <a:rPr lang="en-US" b="1"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Clínica</a:t>
            </a:r>
            <a:r>
              <a:rPr lang="en-US" b="1"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da </a:t>
            </a:r>
            <a:r>
              <a:rPr lang="en-US" b="1"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Mulher</a:t>
            </a:r>
            <a:endParaRPr lang="pt-BR" dirty="0"/>
          </a:p>
        </p:txBody>
      </p:sp>
      <p:sp>
        <p:nvSpPr>
          <p:cNvPr id="3" name="Espaço Reservado para Texto 2"/>
          <p:cNvSpPr>
            <a:spLocks noGrp="1"/>
          </p:cNvSpPr>
          <p:nvPr>
            <p:ph type="body" idx="1"/>
          </p:nvPr>
        </p:nvSpPr>
        <p:spPr/>
        <p:txBody>
          <a:bodyPr/>
          <a:lstStyle/>
          <a:p>
            <a:pPr>
              <a:buClrTx/>
              <a:buFont typeface="Wingdings" panose="05000000000000000000" pitchFamily="2" charset="2"/>
              <a:buChar char="ü"/>
            </a:pPr>
            <a:r>
              <a:rPr lang="pt-BR" b="1" dirty="0" err="1">
                <a:solidFill>
                  <a:schemeClr val="tx1"/>
                </a:solidFill>
                <a:latin typeface="Arial Narrow" panose="020B0606020202030204" pitchFamily="34" charset="0"/>
              </a:rPr>
              <a:t>Usg</a:t>
            </a:r>
            <a:r>
              <a:rPr lang="pt-BR" b="1" dirty="0">
                <a:solidFill>
                  <a:schemeClr val="tx1"/>
                </a:solidFill>
                <a:latin typeface="Arial Narrow" panose="020B0606020202030204" pitchFamily="34" charset="0"/>
              </a:rPr>
              <a:t> obstetrica:56</a:t>
            </a:r>
          </a:p>
          <a:p>
            <a:pPr>
              <a:buClrTx/>
              <a:buFont typeface="Wingdings" panose="05000000000000000000" pitchFamily="2" charset="2"/>
              <a:buChar char="ü"/>
            </a:pPr>
            <a:r>
              <a:rPr lang="pt-BR" b="1" dirty="0" err="1">
                <a:solidFill>
                  <a:schemeClr val="tx1"/>
                </a:solidFill>
                <a:latin typeface="Arial Narrow" panose="020B0606020202030204" pitchFamily="34" charset="0"/>
              </a:rPr>
              <a:t>Usg</a:t>
            </a:r>
            <a:r>
              <a:rPr lang="pt-BR" b="1" dirty="0">
                <a:solidFill>
                  <a:schemeClr val="tx1"/>
                </a:solidFill>
                <a:latin typeface="Arial Narrow" panose="020B0606020202030204" pitchFamily="34" charset="0"/>
              </a:rPr>
              <a:t> </a:t>
            </a:r>
            <a:r>
              <a:rPr lang="pt-BR" b="1" dirty="0" err="1">
                <a:solidFill>
                  <a:schemeClr val="tx1"/>
                </a:solidFill>
                <a:latin typeface="Arial Narrow" panose="020B0606020202030204" pitchFamily="34" charset="0"/>
              </a:rPr>
              <a:t>abd</a:t>
            </a:r>
            <a:r>
              <a:rPr lang="pt-BR" b="1" dirty="0">
                <a:solidFill>
                  <a:schemeClr val="tx1"/>
                </a:solidFill>
                <a:latin typeface="Arial Narrow" panose="020B0606020202030204" pitchFamily="34" charset="0"/>
              </a:rPr>
              <a:t> total:53</a:t>
            </a:r>
          </a:p>
          <a:p>
            <a:pPr>
              <a:buClrTx/>
              <a:buFont typeface="Wingdings" panose="05000000000000000000" pitchFamily="2" charset="2"/>
              <a:buChar char="ü"/>
            </a:pPr>
            <a:r>
              <a:rPr lang="pt-BR" b="1" dirty="0" err="1">
                <a:solidFill>
                  <a:schemeClr val="tx1"/>
                </a:solidFill>
                <a:latin typeface="Arial Narrow" panose="020B0606020202030204" pitchFamily="34" charset="0"/>
              </a:rPr>
              <a:t>Usg</a:t>
            </a:r>
            <a:r>
              <a:rPr lang="pt-BR" b="1" dirty="0">
                <a:solidFill>
                  <a:schemeClr val="tx1"/>
                </a:solidFill>
                <a:latin typeface="Arial Narrow" panose="020B0606020202030204" pitchFamily="34" charset="0"/>
              </a:rPr>
              <a:t> transvaginal:97</a:t>
            </a:r>
          </a:p>
          <a:p>
            <a:pPr>
              <a:buClrTx/>
              <a:buFont typeface="Wingdings" panose="05000000000000000000" pitchFamily="2" charset="2"/>
              <a:buChar char="ü"/>
            </a:pPr>
            <a:r>
              <a:rPr lang="pt-BR" b="1" dirty="0" err="1">
                <a:solidFill>
                  <a:schemeClr val="tx1"/>
                </a:solidFill>
                <a:latin typeface="Arial Narrow" panose="020B0606020202030204" pitchFamily="34" charset="0"/>
              </a:rPr>
              <a:t>Usg</a:t>
            </a:r>
            <a:r>
              <a:rPr lang="pt-BR" b="1" dirty="0">
                <a:solidFill>
                  <a:schemeClr val="tx1"/>
                </a:solidFill>
                <a:latin typeface="Arial Narrow" panose="020B0606020202030204" pitchFamily="34" charset="0"/>
              </a:rPr>
              <a:t> Prostata:09</a:t>
            </a:r>
          </a:p>
          <a:p>
            <a:pPr>
              <a:buClrTx/>
              <a:buFont typeface="Wingdings" panose="05000000000000000000" pitchFamily="2" charset="2"/>
              <a:buChar char="ü"/>
            </a:pPr>
            <a:r>
              <a:rPr lang="pt-BR" b="1" dirty="0" err="1">
                <a:solidFill>
                  <a:schemeClr val="tx1"/>
                </a:solidFill>
                <a:latin typeface="Arial Narrow" panose="020B0606020202030204" pitchFamily="34" charset="0"/>
              </a:rPr>
              <a:t>Usg</a:t>
            </a:r>
            <a:r>
              <a:rPr lang="pt-BR" b="1" dirty="0">
                <a:solidFill>
                  <a:schemeClr val="tx1"/>
                </a:solidFill>
                <a:latin typeface="Arial Narrow" panose="020B0606020202030204" pitchFamily="34" charset="0"/>
              </a:rPr>
              <a:t> Vias urinárias: 21</a:t>
            </a:r>
          </a:p>
          <a:p>
            <a:pPr>
              <a:buClrTx/>
              <a:buFont typeface="Wingdings" panose="05000000000000000000" pitchFamily="2" charset="2"/>
              <a:buChar char="ü"/>
            </a:pPr>
            <a:r>
              <a:rPr lang="pt-BR" b="1" dirty="0" err="1">
                <a:solidFill>
                  <a:schemeClr val="tx1"/>
                </a:solidFill>
                <a:latin typeface="Arial Narrow" panose="020B0606020202030204" pitchFamily="34" charset="0"/>
              </a:rPr>
              <a:t>Usg</a:t>
            </a:r>
            <a:r>
              <a:rPr lang="pt-BR" b="1" dirty="0">
                <a:solidFill>
                  <a:schemeClr val="tx1"/>
                </a:solidFill>
                <a:latin typeface="Arial Narrow" panose="020B0606020202030204" pitchFamily="34" charset="0"/>
              </a:rPr>
              <a:t> outros: 15</a:t>
            </a:r>
          </a:p>
          <a:p>
            <a:endParaRPr lang="pt-BR" b="1" dirty="0">
              <a:latin typeface="Arial Narrow" panose="020B0606020202030204" pitchFamily="34" charset="0"/>
            </a:endParaRPr>
          </a:p>
          <a:p>
            <a:pPr marL="152400" indent="0">
              <a:buNone/>
            </a:pPr>
            <a:r>
              <a:rPr lang="pt-BR" b="1" dirty="0" smtClean="0">
                <a:solidFill>
                  <a:schemeClr val="tx1"/>
                </a:solidFill>
                <a:latin typeface="Arial Narrow" panose="020B0606020202030204" pitchFamily="34" charset="0"/>
              </a:rPr>
              <a:t>	Total </a:t>
            </a:r>
            <a:r>
              <a:rPr lang="pt-BR" b="1" dirty="0">
                <a:solidFill>
                  <a:schemeClr val="tx1"/>
                </a:solidFill>
                <a:latin typeface="Arial Narrow" panose="020B0606020202030204" pitchFamily="34" charset="0"/>
              </a:rPr>
              <a:t>ultrassom: 251</a:t>
            </a:r>
          </a:p>
          <a:p>
            <a:endParaRPr lang="pt-BR" dirty="0"/>
          </a:p>
        </p:txBody>
      </p:sp>
    </p:spTree>
    <p:extLst>
      <p:ext uri="{BB962C8B-B14F-4D97-AF65-F5344CB8AC3E}">
        <p14:creationId xmlns:p14="http://schemas.microsoft.com/office/powerpoint/2010/main" xmlns="" val="412498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332656"/>
            <a:ext cx="7391399" cy="1066799"/>
          </a:xfrm>
        </p:spPr>
        <p:txBody>
          <a:bodyPr/>
          <a:lstStyle/>
          <a:p>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Produção</a:t>
            </a:r>
            <a:r>
              <a:rPr lang="en-US" b="1" dirty="0">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de </a:t>
            </a:r>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Enfermagem</a:t>
            </a:r>
            <a:r>
              <a:rPr lang="en-US" b="1" dirty="0">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 </a:t>
            </a:r>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Clinica</a:t>
            </a:r>
            <a:r>
              <a:rPr lang="en-US" b="1" dirty="0">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da </a:t>
            </a:r>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Mulher</a:t>
            </a:r>
            <a:endParaRPr lang="pt-BR" dirty="0">
              <a:latin typeface="Arial Narrow" panose="020B0606020202030204" pitchFamily="34" charset="0"/>
            </a:endParaRPr>
          </a:p>
        </p:txBody>
      </p:sp>
      <p:sp>
        <p:nvSpPr>
          <p:cNvPr id="3" name="Espaço Reservado para Texto 2"/>
          <p:cNvSpPr>
            <a:spLocks noGrp="1"/>
          </p:cNvSpPr>
          <p:nvPr>
            <p:ph type="body" idx="1"/>
          </p:nvPr>
        </p:nvSpPr>
        <p:spPr/>
        <p:txBody>
          <a:bodyPr/>
          <a:lstStyle/>
          <a:p>
            <a:pPr>
              <a:buClrTx/>
              <a:buFont typeface="Wingdings" panose="05000000000000000000" pitchFamily="2" charset="2"/>
              <a:buChar char="ü"/>
            </a:pPr>
            <a:r>
              <a:rPr lang="pt-BR" b="1" dirty="0">
                <a:solidFill>
                  <a:schemeClr val="tx1"/>
                </a:solidFill>
                <a:latin typeface="Arial Narrow" panose="020B0606020202030204" pitchFamily="34" charset="0"/>
                <a:cs typeface="Times New Roman" panose="02020603050405020304" pitchFamily="18" charset="0"/>
              </a:rPr>
              <a:t>Peso: 1.964</a:t>
            </a:r>
          </a:p>
          <a:p>
            <a:pPr>
              <a:buClrTx/>
              <a:buFont typeface="Wingdings" panose="05000000000000000000" pitchFamily="2" charset="2"/>
              <a:buChar char="ü"/>
            </a:pPr>
            <a:r>
              <a:rPr lang="pt-BR" b="1" dirty="0">
                <a:solidFill>
                  <a:schemeClr val="tx1"/>
                </a:solidFill>
                <a:latin typeface="Arial Narrow" panose="020B0606020202030204" pitchFamily="34" charset="0"/>
                <a:cs typeface="Times New Roman" panose="02020603050405020304" pitchFamily="18" charset="0"/>
              </a:rPr>
              <a:t>Altura: 1.937</a:t>
            </a:r>
          </a:p>
          <a:p>
            <a:pPr>
              <a:buClrTx/>
              <a:buFont typeface="Wingdings" panose="05000000000000000000" pitchFamily="2" charset="2"/>
              <a:buChar char="ü"/>
            </a:pPr>
            <a:r>
              <a:rPr lang="pt-BR" b="1" dirty="0">
                <a:solidFill>
                  <a:schemeClr val="tx1"/>
                </a:solidFill>
                <a:latin typeface="Arial Narrow" panose="020B0606020202030204" pitchFamily="34" charset="0"/>
                <a:cs typeface="Times New Roman" panose="02020603050405020304" pitchFamily="18" charset="0"/>
              </a:rPr>
              <a:t>Pressão Arterial: 2.824</a:t>
            </a:r>
          </a:p>
          <a:p>
            <a:pPr>
              <a:buClrTx/>
              <a:buFont typeface="Wingdings" panose="05000000000000000000" pitchFamily="2" charset="2"/>
              <a:buChar char="ü"/>
            </a:pPr>
            <a:r>
              <a:rPr lang="pt-BR" b="1" dirty="0">
                <a:solidFill>
                  <a:schemeClr val="tx1"/>
                </a:solidFill>
                <a:latin typeface="Arial Narrow" panose="020B0606020202030204" pitchFamily="34" charset="0"/>
                <a:cs typeface="Times New Roman" panose="02020603050405020304" pitchFamily="18" charset="0"/>
              </a:rPr>
              <a:t>Temperatura: 556</a:t>
            </a:r>
          </a:p>
          <a:p>
            <a:pPr>
              <a:buClrTx/>
              <a:buFont typeface="Wingdings" panose="05000000000000000000" pitchFamily="2" charset="2"/>
              <a:buChar char="ü"/>
            </a:pPr>
            <a:r>
              <a:rPr lang="pt-BR" b="1" dirty="0">
                <a:solidFill>
                  <a:schemeClr val="tx1"/>
                </a:solidFill>
                <a:latin typeface="Arial Narrow" panose="020B0606020202030204" pitchFamily="34" charset="0"/>
                <a:cs typeface="Times New Roman" panose="02020603050405020304" pitchFamily="18" charset="0"/>
              </a:rPr>
              <a:t>Glicemia: 363</a:t>
            </a:r>
          </a:p>
          <a:p>
            <a:pPr>
              <a:buClrTx/>
              <a:buFont typeface="Wingdings" panose="05000000000000000000" pitchFamily="2" charset="2"/>
              <a:buChar char="ü"/>
            </a:pPr>
            <a:r>
              <a:rPr lang="pt-BR" b="1" dirty="0">
                <a:solidFill>
                  <a:schemeClr val="tx1"/>
                </a:solidFill>
                <a:latin typeface="Arial Narrow" panose="020B0606020202030204" pitchFamily="34" charset="0"/>
                <a:cs typeface="Times New Roman" panose="02020603050405020304" pitchFamily="18" charset="0"/>
              </a:rPr>
              <a:t>Coleta de Preventivo:40</a:t>
            </a:r>
          </a:p>
          <a:p>
            <a:pPr>
              <a:buClrTx/>
              <a:buFont typeface="Wingdings" panose="05000000000000000000" pitchFamily="2" charset="2"/>
              <a:buChar char="ü"/>
            </a:pPr>
            <a:r>
              <a:rPr lang="pt-BR" b="1" dirty="0">
                <a:solidFill>
                  <a:schemeClr val="tx1"/>
                </a:solidFill>
                <a:latin typeface="Arial Narrow" panose="020B0606020202030204" pitchFamily="34" charset="0"/>
                <a:cs typeface="Times New Roman" panose="02020603050405020304" pitchFamily="18" charset="0"/>
              </a:rPr>
              <a:t>Curativos na unidade: 257</a:t>
            </a:r>
          </a:p>
          <a:p>
            <a:pPr marL="152400" indent="0">
              <a:buClrTx/>
              <a:buNone/>
            </a:pPr>
            <a:r>
              <a:rPr lang="pt-BR" b="1" dirty="0" smtClean="0">
                <a:solidFill>
                  <a:schemeClr val="tx1"/>
                </a:solidFill>
                <a:latin typeface="Arial Narrow" panose="020B0606020202030204" pitchFamily="34" charset="0"/>
                <a:cs typeface="Times New Roman" panose="02020603050405020304" pitchFamily="18" charset="0"/>
              </a:rPr>
              <a:t>	</a:t>
            </a:r>
            <a:r>
              <a:rPr lang="pt-BR" b="1" dirty="0" smtClean="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Total</a:t>
            </a:r>
            <a:r>
              <a:rPr lang="pt-BR" b="1"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7.941</a:t>
            </a:r>
          </a:p>
          <a:p>
            <a:endParaRPr lang="pt-BR" dirty="0"/>
          </a:p>
        </p:txBody>
      </p:sp>
    </p:spTree>
    <p:extLst>
      <p:ext uri="{BB962C8B-B14F-4D97-AF65-F5344CB8AC3E}">
        <p14:creationId xmlns:p14="http://schemas.microsoft.com/office/powerpoint/2010/main" xmlns="" val="3025677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115616" y="620688"/>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8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Planejamento</a:t>
            </a:r>
            <a:r>
              <a:rPr lang="en-US" sz="48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Familiar	</a:t>
            </a:r>
            <a:r>
              <a:rPr lang="en-US" sz="4800" b="1"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a:t>
            </a:r>
            <a:br>
              <a:rPr lang="en-US" sz="4800" b="1"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br>
            <a:r>
              <a:rPr lang="en-US" sz="4800"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CLÍNICA </a:t>
            </a:r>
            <a:r>
              <a:rPr lang="en-US" sz="48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DA MULHER</a:t>
            </a:r>
            <a:r>
              <a:rPr lang="en-US" sz="4400" b="0" i="0" u="none" strike="noStrike" cap="none" dirty="0">
                <a:solidFill>
                  <a:schemeClr val="lt2"/>
                </a:solidFill>
                <a:latin typeface="Tahoma"/>
                <a:ea typeface="Tahoma"/>
                <a:cs typeface="Tahoma"/>
                <a:sym typeface="Tahoma"/>
              </a:rPr>
              <a:t>	</a:t>
            </a:r>
          </a:p>
        </p:txBody>
      </p:sp>
      <p:sp>
        <p:nvSpPr>
          <p:cNvPr id="234" name="Shape 234"/>
          <p:cNvSpPr txBox="1">
            <a:spLocks noGrp="1"/>
          </p:cNvSpPr>
          <p:nvPr>
            <p:ph type="body" idx="1"/>
          </p:nvPr>
        </p:nvSpPr>
        <p:spPr>
          <a:xfrm>
            <a:off x="395536" y="2492896"/>
            <a:ext cx="8142286" cy="3384376"/>
          </a:xfrm>
          <a:prstGeom prst="rect">
            <a:avLst/>
          </a:prstGeom>
          <a:noFill/>
          <a:ln>
            <a:noFill/>
          </a:ln>
        </p:spPr>
        <p:txBody>
          <a:bodyPr lIns="91425" tIns="45700" rIns="91425" bIns="45700" anchor="t" anchorCtr="0">
            <a:noAutofit/>
          </a:bodyPr>
          <a:lstStyle/>
          <a:p>
            <a:pPr marL="571500" lvl="0" indent="-571500">
              <a:spcBef>
                <a:spcPts val="0"/>
              </a:spcBef>
              <a:buClrTx/>
              <a:buFont typeface="Wingdings" panose="05000000000000000000" pitchFamily="2" charset="2"/>
              <a:buChar char="ü"/>
            </a:pPr>
            <a:r>
              <a:rPr lang="en-US" sz="4000" b="1" dirty="0">
                <a:solidFill>
                  <a:schemeClr val="tx1"/>
                </a:solidFill>
                <a:latin typeface="Arial Narrow" panose="020B0606020202030204" pitchFamily="34" charset="0"/>
                <a:cs typeface="Times New Roman" panose="02020603050405020304" pitchFamily="18" charset="0"/>
              </a:rPr>
              <a:t> </a:t>
            </a:r>
            <a:r>
              <a:rPr lang="en-US" sz="4000" b="1" dirty="0" err="1">
                <a:solidFill>
                  <a:schemeClr val="tx1"/>
                </a:solidFill>
                <a:latin typeface="Arial Narrow" panose="020B0606020202030204" pitchFamily="34" charset="0"/>
                <a:cs typeface="Times New Roman" panose="02020603050405020304" pitchFamily="18" charset="0"/>
              </a:rPr>
              <a:t>Preservativos</a:t>
            </a:r>
            <a:r>
              <a:rPr lang="en-US" sz="4000" b="1" dirty="0">
                <a:solidFill>
                  <a:schemeClr val="tx1"/>
                </a:solidFill>
                <a:latin typeface="Arial Narrow" panose="020B0606020202030204" pitchFamily="34" charset="0"/>
                <a:cs typeface="Times New Roman" panose="02020603050405020304" pitchFamily="18" charset="0"/>
              </a:rPr>
              <a:t>: 423	</a:t>
            </a:r>
          </a:p>
          <a:p>
            <a:pPr marL="571500" lvl="0" indent="-571500">
              <a:spcBef>
                <a:spcPts val="720"/>
              </a:spcBef>
              <a:buClrTx/>
              <a:buFont typeface="Wingdings" panose="05000000000000000000" pitchFamily="2" charset="2"/>
              <a:buChar char="ü"/>
            </a:pPr>
            <a:r>
              <a:rPr lang="en-US" sz="4000" b="1" dirty="0" err="1">
                <a:solidFill>
                  <a:schemeClr val="tx1"/>
                </a:solidFill>
                <a:latin typeface="Arial Narrow" panose="020B0606020202030204" pitchFamily="34" charset="0"/>
                <a:cs typeface="Times New Roman" panose="02020603050405020304" pitchFamily="18" charset="0"/>
              </a:rPr>
              <a:t>Anticoncepcionais</a:t>
            </a:r>
            <a:r>
              <a:rPr lang="en-US" sz="4000" b="1" dirty="0">
                <a:solidFill>
                  <a:schemeClr val="tx1"/>
                </a:solidFill>
                <a:latin typeface="Arial Narrow" panose="020B0606020202030204" pitchFamily="34" charset="0"/>
                <a:cs typeface="Times New Roman" panose="02020603050405020304" pitchFamily="18" charset="0"/>
              </a:rPr>
              <a:t>: 00</a:t>
            </a:r>
          </a:p>
          <a:p>
            <a:pPr marL="571500" lvl="0" indent="-571500">
              <a:spcBef>
                <a:spcPts val="720"/>
              </a:spcBef>
              <a:buClrTx/>
              <a:buFont typeface="Wingdings" panose="05000000000000000000" pitchFamily="2" charset="2"/>
              <a:buChar char="ü"/>
            </a:pPr>
            <a:r>
              <a:rPr lang="en-US" sz="4000" b="1" dirty="0">
                <a:solidFill>
                  <a:schemeClr val="tx1"/>
                </a:solidFill>
                <a:latin typeface="Arial Narrow" panose="020B0606020202030204" pitchFamily="34" charset="0"/>
                <a:cs typeface="Times New Roman" panose="02020603050405020304" pitchFamily="18" charset="0"/>
              </a:rPr>
              <a:t> DIU : 03</a:t>
            </a:r>
          </a:p>
          <a:p>
            <a:pPr marL="342900" marR="0" lvl="0" indent="-342900" algn="l" rtl="0">
              <a:lnSpc>
                <a:spcPct val="100000"/>
              </a:lnSpc>
              <a:spcBef>
                <a:spcPts val="720"/>
              </a:spcBef>
              <a:spcAft>
                <a:spcPts val="0"/>
              </a:spcAft>
              <a:buClr>
                <a:schemeClr val="accent1"/>
              </a:buClr>
              <a:buSzPct val="25000"/>
              <a:buFont typeface="Noto Sans Symbols"/>
              <a:buNone/>
            </a:pPr>
            <a:r>
              <a:rPr lang="en-US" sz="4000" b="1" i="0" u="none" dirty="0" smtClean="0">
                <a:solidFill>
                  <a:schemeClr val="tx1"/>
                </a:solidFill>
                <a:latin typeface="Arial Narrow" panose="020B0606020202030204" pitchFamily="34" charset="0"/>
                <a:cs typeface="Times New Roman" panose="02020603050405020304" pitchFamily="18" charset="0"/>
                <a:sym typeface="Tahoma"/>
              </a:rPr>
              <a:t>  </a:t>
            </a:r>
            <a:endParaRPr lang="en-US" sz="4000" b="1" i="0" u="none" dirty="0">
              <a:solidFill>
                <a:schemeClr val="tx1"/>
              </a:solidFill>
              <a:latin typeface="Arial Narrow" panose="020B0606020202030204" pitchFamily="34" charset="0"/>
              <a:cs typeface="Times New Roman" panose="02020603050405020304" pitchFamily="18" charset="0"/>
              <a:sym typeface="Tahoma"/>
            </a:endParaRPr>
          </a:p>
          <a:p>
            <a:pPr marL="342900" marR="0" lvl="0" indent="-342900" algn="r" rtl="0">
              <a:lnSpc>
                <a:spcPct val="100000"/>
              </a:lnSpc>
              <a:spcBef>
                <a:spcPts val="360"/>
              </a:spcBef>
              <a:spcAft>
                <a:spcPts val="0"/>
              </a:spcAft>
              <a:buClr>
                <a:schemeClr val="accent1"/>
              </a:buClr>
              <a:buSzPct val="25000"/>
              <a:buFont typeface="Noto Sans Symbols"/>
              <a:buNone/>
            </a:pPr>
            <a:r>
              <a:rPr lang="en-US" sz="1800" b="0" i="0" u="none" dirty="0">
                <a:solidFill>
                  <a:schemeClr val="tx1"/>
                </a:solidFill>
                <a:latin typeface="Times New Roman" panose="02020603050405020304" pitchFamily="18" charset="0"/>
                <a:cs typeface="Times New Roman" panose="02020603050405020304" pitchFamily="18" charset="0"/>
                <a:sym typeface="Tahoma"/>
              </a:rPr>
              <a:t>Fonte: </a:t>
            </a:r>
            <a:r>
              <a:rPr lang="en-US" sz="1800" b="0" i="0" u="none" dirty="0" err="1">
                <a:solidFill>
                  <a:schemeClr val="tx1"/>
                </a:solidFill>
                <a:latin typeface="Times New Roman" panose="02020603050405020304" pitchFamily="18" charset="0"/>
                <a:cs typeface="Times New Roman" panose="02020603050405020304" pitchFamily="18" charset="0"/>
                <a:sym typeface="Tahoma"/>
              </a:rPr>
              <a:t>Programa</a:t>
            </a:r>
            <a:r>
              <a:rPr lang="en-US" sz="1800" b="0" i="0" u="none" dirty="0">
                <a:solidFill>
                  <a:schemeClr val="tx1"/>
                </a:solidFill>
                <a:latin typeface="Times New Roman" panose="02020603050405020304" pitchFamily="18" charset="0"/>
                <a:cs typeface="Times New Roman" panose="02020603050405020304" pitchFamily="18" charset="0"/>
                <a:sym typeface="Tahoma"/>
              </a:rPr>
              <a:t> DST/AIDS e</a:t>
            </a:r>
          </a:p>
          <a:p>
            <a:pPr marL="342900" marR="0" lvl="0" indent="-342900" algn="r" rtl="0">
              <a:lnSpc>
                <a:spcPct val="100000"/>
              </a:lnSpc>
              <a:spcBef>
                <a:spcPts val="360"/>
              </a:spcBef>
              <a:spcAft>
                <a:spcPts val="0"/>
              </a:spcAft>
              <a:buClr>
                <a:schemeClr val="accent1"/>
              </a:buClr>
              <a:buSzPct val="25000"/>
              <a:buFont typeface="Noto Sans Symbols"/>
              <a:buNone/>
            </a:pPr>
            <a:r>
              <a:rPr lang="en-US" sz="1800" b="0" i="0" u="none" dirty="0">
                <a:solidFill>
                  <a:schemeClr val="tx1"/>
                </a:solidFill>
                <a:latin typeface="Times New Roman" panose="02020603050405020304" pitchFamily="18" charset="0"/>
                <a:cs typeface="Times New Roman" panose="02020603050405020304" pitchFamily="18" charset="0"/>
                <a:sym typeface="Tahoma"/>
              </a:rPr>
              <a:t> </a:t>
            </a:r>
            <a:r>
              <a:rPr lang="en-US" sz="1800" b="0" i="0" u="none" dirty="0" err="1">
                <a:solidFill>
                  <a:schemeClr val="tx1"/>
                </a:solidFill>
                <a:latin typeface="Times New Roman" panose="02020603050405020304" pitchFamily="18" charset="0"/>
                <a:cs typeface="Times New Roman" panose="02020603050405020304" pitchFamily="18" charset="0"/>
                <a:sym typeface="Tahoma"/>
              </a:rPr>
              <a:t>Planejamento</a:t>
            </a:r>
            <a:r>
              <a:rPr lang="en-US" sz="1800" b="0" i="0" u="none" dirty="0">
                <a:solidFill>
                  <a:schemeClr val="tx1"/>
                </a:solidFill>
                <a:latin typeface="Times New Roman" panose="02020603050405020304" pitchFamily="18" charset="0"/>
                <a:cs typeface="Times New Roman" panose="02020603050405020304" pitchFamily="18" charset="0"/>
                <a:sym typeface="Tahoma"/>
              </a:rPr>
              <a:t> Familiar.</a:t>
            </a:r>
          </a:p>
          <a:p>
            <a:pPr marL="342900" marR="0" lvl="0" indent="-342900" algn="l" rtl="0">
              <a:spcBef>
                <a:spcPts val="360"/>
              </a:spcBef>
              <a:spcAft>
                <a:spcPts val="0"/>
              </a:spcAft>
              <a:buClr>
                <a:schemeClr val="accent1"/>
              </a:buClr>
              <a:buSzPct val="75000"/>
              <a:buFont typeface="Noto Sans Symbols"/>
              <a:buNone/>
            </a:pPr>
            <a:endParaRPr sz="1800" b="0" i="0" u="none" dirty="0">
              <a:solidFill>
                <a:srgbClr val="1D94AD"/>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99592" y="54868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Encaminhamentos</a:t>
            </a:r>
            <a: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CLÍNICA DA MULHER</a:t>
            </a:r>
          </a:p>
        </p:txBody>
      </p:sp>
      <p:sp>
        <p:nvSpPr>
          <p:cNvPr id="213" name="Shape 213"/>
          <p:cNvSpPr txBox="1">
            <a:spLocks noGrp="1"/>
          </p:cNvSpPr>
          <p:nvPr>
            <p:ph type="body" idx="1"/>
          </p:nvPr>
        </p:nvSpPr>
        <p:spPr>
          <a:xfrm>
            <a:off x="611560" y="1844824"/>
            <a:ext cx="7391399" cy="3384773"/>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chemeClr val="bg2"/>
              </a:buClr>
              <a:buSzPct val="75000"/>
              <a:buFont typeface="Arial" panose="020B0604020202020204" pitchFamily="34" charset="0"/>
              <a:buChar char="•"/>
            </a:pPr>
            <a:endParaRPr sz="2800" b="0" i="0" u="none" dirty="0">
              <a:solidFill>
                <a:schemeClr val="dk2"/>
              </a:solidFill>
              <a:latin typeface="Tahoma"/>
              <a:ea typeface="Tahoma"/>
              <a:cs typeface="Tahoma"/>
              <a:sym typeface="Tahoma"/>
            </a:endParaRPr>
          </a:p>
          <a:p>
            <a:pPr marL="457200" lvl="0" indent="-457200">
              <a:lnSpc>
                <a:spcPct val="80000"/>
              </a:lnSpc>
              <a:buClrTx/>
              <a:buSzPct val="85714"/>
              <a:buFont typeface="Wingdings" panose="05000000000000000000" pitchFamily="2" charset="2"/>
              <a:buChar char="ü"/>
            </a:pPr>
            <a:r>
              <a:rPr lang="en-US" sz="3600" b="1" dirty="0" err="1">
                <a:solidFill>
                  <a:schemeClr val="dk2"/>
                </a:solidFill>
                <a:latin typeface="Arial Narrow" panose="020B0606020202030204" pitchFamily="34" charset="0"/>
                <a:cs typeface="Times New Roman" panose="02020603050405020304" pitchFamily="18" charset="0"/>
              </a:rPr>
              <a:t>Atendimento</a:t>
            </a:r>
            <a:r>
              <a:rPr lang="en-US" sz="3600" b="1" dirty="0">
                <a:solidFill>
                  <a:schemeClr val="dk2"/>
                </a:solidFill>
                <a:latin typeface="Arial Narrow" panose="020B0606020202030204" pitchFamily="34" charset="0"/>
                <a:cs typeface="Times New Roman" panose="02020603050405020304" pitchFamily="18" charset="0"/>
              </a:rPr>
              <a:t> </a:t>
            </a:r>
            <a:r>
              <a:rPr lang="en-US" sz="3600" b="1" dirty="0" err="1">
                <a:solidFill>
                  <a:schemeClr val="dk2"/>
                </a:solidFill>
                <a:latin typeface="Arial Narrow" panose="020B0606020202030204" pitchFamily="34" charset="0"/>
                <a:cs typeface="Times New Roman" panose="02020603050405020304" pitchFamily="18" charset="0"/>
              </a:rPr>
              <a:t>Especializado</a:t>
            </a:r>
            <a:r>
              <a:rPr lang="en-US" sz="3600" b="1" dirty="0">
                <a:solidFill>
                  <a:schemeClr val="dk2"/>
                </a:solidFill>
                <a:latin typeface="Arial Narrow" panose="020B0606020202030204" pitchFamily="34" charset="0"/>
                <a:cs typeface="Times New Roman" panose="02020603050405020304" pitchFamily="18" charset="0"/>
              </a:rPr>
              <a:t>: 107</a:t>
            </a:r>
          </a:p>
          <a:p>
            <a:pPr marL="457200" lvl="0" indent="-457200">
              <a:lnSpc>
                <a:spcPct val="80000"/>
              </a:lnSpc>
              <a:buClrTx/>
              <a:buFont typeface="Wingdings" panose="05000000000000000000" pitchFamily="2" charset="2"/>
              <a:buChar char="ü"/>
            </a:pPr>
            <a:r>
              <a:rPr lang="en-US" sz="3600" b="1" dirty="0">
                <a:solidFill>
                  <a:schemeClr val="dk2"/>
                </a:solidFill>
                <a:latin typeface="Arial Narrow" panose="020B0606020202030204" pitchFamily="34" charset="0"/>
                <a:cs typeface="Times New Roman" panose="02020603050405020304" pitchFamily="18" charset="0"/>
              </a:rPr>
              <a:t> </a:t>
            </a:r>
            <a:r>
              <a:rPr lang="en-US" sz="3600" b="1" dirty="0" err="1">
                <a:solidFill>
                  <a:schemeClr val="dk2"/>
                </a:solidFill>
                <a:latin typeface="Arial Narrow" panose="020B0606020202030204" pitchFamily="34" charset="0"/>
                <a:cs typeface="Times New Roman" panose="02020603050405020304" pitchFamily="18" charset="0"/>
              </a:rPr>
              <a:t>Internação</a:t>
            </a:r>
            <a:r>
              <a:rPr lang="en-US" sz="3600" b="1" dirty="0">
                <a:solidFill>
                  <a:schemeClr val="dk2"/>
                </a:solidFill>
                <a:latin typeface="Arial Narrow" panose="020B0606020202030204" pitchFamily="34" charset="0"/>
                <a:cs typeface="Times New Roman" panose="02020603050405020304" pitchFamily="18" charset="0"/>
              </a:rPr>
              <a:t> </a:t>
            </a:r>
            <a:r>
              <a:rPr lang="en-US" sz="3600" b="1" dirty="0" err="1">
                <a:solidFill>
                  <a:schemeClr val="dk2"/>
                </a:solidFill>
                <a:latin typeface="Arial Narrow" panose="020B0606020202030204" pitchFamily="34" charset="0"/>
                <a:cs typeface="Times New Roman" panose="02020603050405020304" pitchFamily="18" charset="0"/>
              </a:rPr>
              <a:t>Hospitalar</a:t>
            </a:r>
            <a:r>
              <a:rPr lang="en-US" sz="3600" b="1" dirty="0">
                <a:solidFill>
                  <a:schemeClr val="dk2"/>
                </a:solidFill>
                <a:latin typeface="Arial Narrow" panose="020B0606020202030204" pitchFamily="34" charset="0"/>
                <a:cs typeface="Times New Roman" panose="02020603050405020304" pitchFamily="18" charset="0"/>
              </a:rPr>
              <a:t>: 07</a:t>
            </a:r>
          </a:p>
          <a:p>
            <a:pPr marL="457200" lvl="0" indent="-457200">
              <a:lnSpc>
                <a:spcPct val="80000"/>
              </a:lnSpc>
              <a:buClrTx/>
              <a:buFont typeface="Wingdings" panose="05000000000000000000" pitchFamily="2" charset="2"/>
              <a:buChar char="ü"/>
            </a:pPr>
            <a:r>
              <a:rPr lang="en-US" sz="3600" b="1" dirty="0">
                <a:solidFill>
                  <a:schemeClr val="dk2"/>
                </a:solidFill>
                <a:latin typeface="Arial Narrow" panose="020B0606020202030204" pitchFamily="34" charset="0"/>
                <a:cs typeface="Times New Roman" panose="02020603050405020304" pitchFamily="18" charset="0"/>
              </a:rPr>
              <a:t> </a:t>
            </a:r>
            <a:r>
              <a:rPr lang="en-US" sz="3600" b="1" dirty="0" err="1">
                <a:solidFill>
                  <a:schemeClr val="dk2"/>
                </a:solidFill>
                <a:latin typeface="Arial Narrow" panose="020B0606020202030204" pitchFamily="34" charset="0"/>
                <a:cs typeface="Times New Roman" panose="02020603050405020304" pitchFamily="18" charset="0"/>
              </a:rPr>
              <a:t>Urgência</a:t>
            </a:r>
            <a:r>
              <a:rPr lang="en-US" sz="3600" b="1" dirty="0">
                <a:solidFill>
                  <a:schemeClr val="dk2"/>
                </a:solidFill>
                <a:latin typeface="Arial Narrow" panose="020B0606020202030204" pitchFamily="34" charset="0"/>
                <a:cs typeface="Times New Roman" panose="02020603050405020304" pitchFamily="18" charset="0"/>
              </a:rPr>
              <a:t>/</a:t>
            </a:r>
            <a:r>
              <a:rPr lang="en-US" sz="3600" b="1" dirty="0" err="1">
                <a:solidFill>
                  <a:schemeClr val="dk2"/>
                </a:solidFill>
                <a:latin typeface="Arial Narrow" panose="020B0606020202030204" pitchFamily="34" charset="0"/>
                <a:cs typeface="Times New Roman" panose="02020603050405020304" pitchFamily="18" charset="0"/>
              </a:rPr>
              <a:t>Emergência</a:t>
            </a:r>
            <a:r>
              <a:rPr lang="en-US" sz="3600" b="1" dirty="0">
                <a:solidFill>
                  <a:schemeClr val="dk2"/>
                </a:solidFill>
                <a:latin typeface="Arial Narrow" panose="020B0606020202030204" pitchFamily="34" charset="0"/>
                <a:cs typeface="Times New Roman" panose="02020603050405020304" pitchFamily="18" charset="0"/>
              </a:rPr>
              <a:t>: 05</a:t>
            </a:r>
          </a:p>
          <a:p>
            <a:pPr marL="457200" lvl="0" indent="-457200">
              <a:lnSpc>
                <a:spcPct val="80000"/>
              </a:lnSpc>
              <a:buClrTx/>
              <a:buFont typeface="Wingdings" panose="05000000000000000000" pitchFamily="2" charset="2"/>
              <a:buChar char="ü"/>
            </a:pPr>
            <a:r>
              <a:rPr lang="en-US" sz="3600" b="1" dirty="0">
                <a:solidFill>
                  <a:schemeClr val="dk2"/>
                </a:solidFill>
                <a:latin typeface="Arial Narrow" panose="020B0606020202030204" pitchFamily="34" charset="0"/>
                <a:cs typeface="Times New Roman" panose="02020603050405020304" pitchFamily="18" charset="0"/>
              </a:rPr>
              <a:t> </a:t>
            </a:r>
            <a:r>
              <a:rPr lang="en-US" sz="3600" b="1" dirty="0" err="1">
                <a:solidFill>
                  <a:schemeClr val="dk2"/>
                </a:solidFill>
                <a:latin typeface="Arial Narrow" panose="020B0606020202030204" pitchFamily="34" charset="0"/>
                <a:cs typeface="Times New Roman" panose="02020603050405020304" pitchFamily="18" charset="0"/>
              </a:rPr>
              <a:t>Internação</a:t>
            </a:r>
            <a:r>
              <a:rPr lang="en-US" sz="3600" b="1" dirty="0">
                <a:solidFill>
                  <a:schemeClr val="dk2"/>
                </a:solidFill>
                <a:latin typeface="Arial Narrow" panose="020B0606020202030204" pitchFamily="34" charset="0"/>
                <a:cs typeface="Times New Roman" panose="02020603050405020304" pitchFamily="18" charset="0"/>
              </a:rPr>
              <a:t> </a:t>
            </a:r>
            <a:r>
              <a:rPr lang="en-US" sz="3600" b="1" dirty="0" err="1">
                <a:solidFill>
                  <a:schemeClr val="dk2"/>
                </a:solidFill>
                <a:latin typeface="Arial Narrow" panose="020B0606020202030204" pitchFamily="34" charset="0"/>
                <a:cs typeface="Times New Roman" panose="02020603050405020304" pitchFamily="18" charset="0"/>
              </a:rPr>
              <a:t>Domiciliar</a:t>
            </a:r>
            <a:r>
              <a:rPr lang="en-US" sz="3600" b="1" dirty="0">
                <a:solidFill>
                  <a:schemeClr val="dk2"/>
                </a:solidFill>
                <a:latin typeface="Arial Narrow" panose="020B0606020202030204" pitchFamily="34" charset="0"/>
                <a:cs typeface="Times New Roman" panose="02020603050405020304" pitchFamily="18" charset="0"/>
              </a:rPr>
              <a:t>: ---</a:t>
            </a:r>
          </a:p>
          <a:p>
            <a:pPr marL="342900" marR="0" lvl="0" indent="-342900" algn="l" rtl="0">
              <a:lnSpc>
                <a:spcPct val="80000"/>
              </a:lnSpc>
              <a:spcBef>
                <a:spcPts val="640"/>
              </a:spcBef>
              <a:spcAft>
                <a:spcPts val="0"/>
              </a:spcAft>
              <a:buClr>
                <a:schemeClr val="accent1"/>
              </a:buClr>
              <a:buSzPct val="25000"/>
              <a:buFont typeface="Noto Sans Symbols"/>
              <a:buNone/>
            </a:pPr>
            <a:endParaRPr sz="3200" b="0" i="0" u="none" dirty="0">
              <a:solidFill>
                <a:schemeClr val="dk2"/>
              </a:solidFill>
              <a:latin typeface="Tahoma"/>
              <a:ea typeface="Tahoma"/>
              <a:cs typeface="Tahoma"/>
              <a:sym typeface="Tahoma"/>
            </a:endParaRPr>
          </a:p>
          <a:p>
            <a:pPr marL="342900" marR="0" lvl="0" indent="-342900" algn="l" rtl="0">
              <a:lnSpc>
                <a:spcPct val="80000"/>
              </a:lnSpc>
              <a:spcBef>
                <a:spcPts val="640"/>
              </a:spcBef>
              <a:spcAft>
                <a:spcPts val="0"/>
              </a:spcAft>
              <a:buClr>
                <a:schemeClr val="accent1"/>
              </a:buClr>
              <a:buSzPct val="25000"/>
              <a:buFont typeface="Noto Sans Symbols"/>
              <a:buNone/>
            </a:pPr>
            <a:endParaRPr sz="3200" b="0" i="0" u="none" dirty="0">
              <a:solidFill>
                <a:schemeClr val="dk2"/>
              </a:solidFill>
              <a:latin typeface="Tahoma"/>
              <a:ea typeface="Tahoma"/>
              <a:cs typeface="Tahoma"/>
              <a:sym typeface="Tahoma"/>
            </a:endParaRPr>
          </a:p>
          <a:p>
            <a:pPr marL="342900" marR="0" lvl="0" indent="-342900" algn="l" rtl="0">
              <a:lnSpc>
                <a:spcPct val="80000"/>
              </a:lnSpc>
              <a:spcBef>
                <a:spcPts val="560"/>
              </a:spcBef>
              <a:spcAft>
                <a:spcPts val="0"/>
              </a:spcAft>
              <a:buClr>
                <a:schemeClr val="accent1"/>
              </a:buClr>
              <a:buSzPct val="75000"/>
              <a:buFont typeface="Noto Sans Symbols"/>
              <a:buNone/>
            </a:pPr>
            <a:endParaRPr sz="2800" b="0" i="0" u="none" dirty="0">
              <a:solidFill>
                <a:srgbClr val="1D94AD"/>
              </a:solidFill>
              <a:latin typeface="Tahoma"/>
              <a:ea typeface="Tahoma"/>
              <a:cs typeface="Tahoma"/>
              <a:sym typeface="Tahoma"/>
            </a:endParaRPr>
          </a:p>
          <a:p>
            <a:pPr marL="342900" marR="0" lvl="0" indent="-342900" algn="r" rtl="0">
              <a:lnSpc>
                <a:spcPct val="80000"/>
              </a:lnSpc>
              <a:spcBef>
                <a:spcPts val="240"/>
              </a:spcBef>
              <a:spcAft>
                <a:spcPts val="0"/>
              </a:spcAft>
              <a:buClr>
                <a:schemeClr val="accent1"/>
              </a:buClr>
              <a:buSzPct val="25000"/>
              <a:buFont typeface="Noto Sans Symbols"/>
              <a:buNone/>
            </a:pPr>
            <a:r>
              <a:rPr lang="en-US" sz="1200" b="0" i="0" u="none" dirty="0">
                <a:solidFill>
                  <a:srgbClr val="1D94AD"/>
                </a:solidFill>
                <a:latin typeface="Tahoma"/>
                <a:ea typeface="Tahoma"/>
                <a:cs typeface="Tahoma"/>
                <a:sym typeface="Tahoma"/>
              </a:rPr>
              <a:t>Fonte: SIAB</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548680"/>
            <a:ext cx="7391399" cy="1066799"/>
          </a:xfrm>
        </p:spPr>
        <p:txBody>
          <a:bodyPr/>
          <a:lstStyle/>
          <a:p>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Exames</a:t>
            </a:r>
            <a:r>
              <a:rPr lang="en-US" b="1" dirty="0">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a:t>
            </a:r>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Complementares</a:t>
            </a:r>
            <a:r>
              <a:rPr lang="en-US" b="1" dirty="0">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 </a:t>
            </a:r>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Clinica</a:t>
            </a:r>
            <a:r>
              <a:rPr lang="en-US" b="1" dirty="0">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da </a:t>
            </a:r>
            <a:r>
              <a:rPr lang="en-US" b="1" dirty="0" err="1">
                <a:solidFill>
                  <a:srgbClr val="0000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Mulher</a:t>
            </a:r>
            <a:endParaRPr lang="pt-BR" dirty="0">
              <a:latin typeface="Arial Narrow" panose="020B0606020202030204" pitchFamily="34" charset="0"/>
            </a:endParaRPr>
          </a:p>
        </p:txBody>
      </p:sp>
      <p:sp>
        <p:nvSpPr>
          <p:cNvPr id="3" name="Espaço Reservado para Texto 2"/>
          <p:cNvSpPr>
            <a:spLocks noGrp="1"/>
          </p:cNvSpPr>
          <p:nvPr>
            <p:ph type="body" idx="1"/>
          </p:nvPr>
        </p:nvSpPr>
        <p:spPr/>
        <p:txBody>
          <a:bodyPr/>
          <a:lstStyle/>
          <a:p>
            <a:pPr lvl="0" indent="-342900">
              <a:lnSpc>
                <a:spcPct val="80000"/>
              </a:lnSpc>
              <a:spcBef>
                <a:spcPts val="360"/>
              </a:spcBef>
              <a:buClrTx/>
              <a:buFont typeface="Arial" panose="020B0604020202020204" pitchFamily="34" charset="0"/>
              <a:buChar char="•"/>
            </a:pPr>
            <a:endParaRPr lang="pt-BR" dirty="0">
              <a:solidFill>
                <a:schemeClr val="dk2"/>
              </a:solidFill>
              <a:latin typeface="Times New Roman" panose="02020603050405020304" pitchFamily="18" charset="0"/>
              <a:cs typeface="Times New Roman" panose="02020603050405020304" pitchFamily="18" charset="0"/>
            </a:endParaRPr>
          </a:p>
          <a:p>
            <a:pPr marL="457200" lvl="0" indent="-457200">
              <a:lnSpc>
                <a:spcPct val="80000"/>
              </a:lnSpc>
              <a:spcBef>
                <a:spcPts val="480"/>
              </a:spcBef>
              <a:buClrTx/>
              <a:buFont typeface="Wingdings" panose="05000000000000000000" pitchFamily="2" charset="2"/>
              <a:buChar char="ü"/>
            </a:pPr>
            <a:r>
              <a:rPr lang="pt-BR" sz="3600" b="1" dirty="0">
                <a:solidFill>
                  <a:schemeClr val="dk2"/>
                </a:solidFill>
                <a:latin typeface="Arial Narrow" panose="020B0606020202030204" pitchFamily="34" charset="0"/>
                <a:cs typeface="Times New Roman" panose="02020603050405020304" pitchFamily="18" charset="0"/>
              </a:rPr>
              <a:t> Patologia Clínica: 1.079</a:t>
            </a:r>
          </a:p>
          <a:p>
            <a:pPr marL="457200" lvl="0" indent="-457200">
              <a:lnSpc>
                <a:spcPct val="80000"/>
              </a:lnSpc>
              <a:spcBef>
                <a:spcPts val="480"/>
              </a:spcBef>
              <a:buClrTx/>
              <a:buFont typeface="Wingdings" panose="05000000000000000000" pitchFamily="2" charset="2"/>
              <a:buChar char="ü"/>
            </a:pPr>
            <a:r>
              <a:rPr lang="pt-BR" sz="3600" b="1" dirty="0">
                <a:solidFill>
                  <a:schemeClr val="dk2"/>
                </a:solidFill>
                <a:latin typeface="Arial Narrow" panose="020B0606020202030204" pitchFamily="34" charset="0"/>
                <a:cs typeface="Times New Roman" panose="02020603050405020304" pitchFamily="18" charset="0"/>
              </a:rPr>
              <a:t> Raio X: 40</a:t>
            </a:r>
          </a:p>
          <a:p>
            <a:pPr marL="457200" lvl="0" indent="-457200">
              <a:lnSpc>
                <a:spcPct val="80000"/>
              </a:lnSpc>
              <a:spcBef>
                <a:spcPts val="480"/>
              </a:spcBef>
              <a:buClrTx/>
              <a:buFont typeface="Wingdings" panose="05000000000000000000" pitchFamily="2" charset="2"/>
              <a:buChar char="ü"/>
            </a:pPr>
            <a:r>
              <a:rPr lang="pt-BR" sz="3600" b="1" dirty="0">
                <a:solidFill>
                  <a:schemeClr val="dk2"/>
                </a:solidFill>
                <a:latin typeface="Arial Narrow" panose="020B0606020202030204" pitchFamily="34" charset="0"/>
                <a:cs typeface="Times New Roman" panose="02020603050405020304" pitchFamily="18" charset="0"/>
              </a:rPr>
              <a:t> Ultra – som de Obstetrícia: 47</a:t>
            </a:r>
          </a:p>
          <a:p>
            <a:pPr marL="457200" lvl="0" indent="-457200">
              <a:lnSpc>
                <a:spcPct val="80000"/>
              </a:lnSpc>
              <a:spcBef>
                <a:spcPts val="480"/>
              </a:spcBef>
              <a:buClrTx/>
              <a:buFont typeface="Wingdings" panose="05000000000000000000" pitchFamily="2" charset="2"/>
              <a:buChar char="ü"/>
            </a:pPr>
            <a:r>
              <a:rPr lang="pt-BR" sz="3600" b="1" dirty="0">
                <a:solidFill>
                  <a:schemeClr val="dk2"/>
                </a:solidFill>
                <a:latin typeface="Arial Narrow" panose="020B0606020202030204" pitchFamily="34" charset="0"/>
                <a:cs typeface="Times New Roman" panose="02020603050405020304" pitchFamily="18" charset="0"/>
              </a:rPr>
              <a:t> Outros Ultra – sons  e Exames: 190</a:t>
            </a:r>
            <a:endParaRPr lang="pt-BR" b="1" dirty="0">
              <a:solidFill>
                <a:schemeClr val="dk2"/>
              </a:solidFill>
              <a:latin typeface="Arial Narrow" panose="020B0606020202030204" pitchFamily="34" charset="0"/>
            </a:endParaRPr>
          </a:p>
        </p:txBody>
      </p:sp>
    </p:spTree>
    <p:extLst>
      <p:ext uri="{BB962C8B-B14F-4D97-AF65-F5344CB8AC3E}">
        <p14:creationId xmlns:p14="http://schemas.microsoft.com/office/powerpoint/2010/main" xmlns="" val="3257588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970629" y="54868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PACS/PSF</a:t>
            </a:r>
            <a:b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b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Visitas</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Domiciliares</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CLÍNICA DA MULHER</a:t>
            </a:r>
          </a:p>
        </p:txBody>
      </p:sp>
      <p:sp>
        <p:nvSpPr>
          <p:cNvPr id="228" name="Shape 228"/>
          <p:cNvSpPr txBox="1"/>
          <p:nvPr/>
        </p:nvSpPr>
        <p:spPr>
          <a:xfrm>
            <a:off x="7235825" y="6542087"/>
            <a:ext cx="1141411"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D94AD"/>
              </a:buClr>
              <a:buSzPct val="25000"/>
              <a:buFont typeface="Arial"/>
              <a:buNone/>
            </a:pPr>
            <a:r>
              <a:rPr lang="en-US" sz="1400" b="0" i="0" u="none" strike="noStrike" cap="none">
                <a:solidFill>
                  <a:srgbClr val="1D94AD"/>
                </a:solidFill>
                <a:latin typeface="Arial"/>
                <a:ea typeface="Arial"/>
                <a:cs typeface="Arial"/>
                <a:sym typeface="Arial"/>
              </a:rPr>
              <a:t>Fonte: SIAB</a:t>
            </a:r>
          </a:p>
        </p:txBody>
      </p:sp>
      <p:graphicFrame>
        <p:nvGraphicFramePr>
          <p:cNvPr id="2" name="Tabela 1"/>
          <p:cNvGraphicFramePr>
            <a:graphicFrameLocks noGrp="1"/>
          </p:cNvGraphicFramePr>
          <p:nvPr>
            <p:extLst>
              <p:ext uri="{D42A27DB-BD31-4B8C-83A1-F6EECF244321}">
                <p14:modId xmlns:p14="http://schemas.microsoft.com/office/powerpoint/2010/main" xmlns="" val="928885015"/>
              </p:ext>
            </p:extLst>
          </p:nvPr>
        </p:nvGraphicFramePr>
        <p:xfrm>
          <a:off x="539552" y="2276872"/>
          <a:ext cx="8280920" cy="3786216"/>
        </p:xfrm>
        <a:graphic>
          <a:graphicData uri="http://schemas.openxmlformats.org/drawingml/2006/table">
            <a:tbl>
              <a:tblPr firstRow="1" bandRow="1">
                <a:tableStyleId>{B722A8E4-E5AF-4D29-BB7F-EB20A0E84696}</a:tableStyleId>
              </a:tblPr>
              <a:tblGrid>
                <a:gridCol w="6030670"/>
                <a:gridCol w="2250250"/>
              </a:tblGrid>
              <a:tr h="540888">
                <a:tc>
                  <a:txBody>
                    <a:bodyPr/>
                    <a:lstStyle/>
                    <a:p>
                      <a:r>
                        <a:rPr lang="pt-BR" sz="2400" b="1" dirty="0" smtClean="0">
                          <a:latin typeface="Arial Narrow" panose="020B0606020202030204" pitchFamily="34" charset="0"/>
                        </a:rPr>
                        <a:t>PROFISSIONAIS</a:t>
                      </a:r>
                      <a:endParaRPr lang="pt-BR" sz="2400" b="1" dirty="0">
                        <a:latin typeface="Arial Narrow" panose="020B0606020202030204" pitchFamily="34" charset="0"/>
                      </a:endParaRPr>
                    </a:p>
                  </a:txBody>
                  <a:tcPr/>
                </a:tc>
                <a:tc>
                  <a:txBody>
                    <a:bodyPr/>
                    <a:lstStyle/>
                    <a:p>
                      <a:r>
                        <a:rPr lang="pt-BR" sz="2400" b="1" dirty="0" smtClean="0">
                          <a:latin typeface="Arial Narrow" panose="020B0606020202030204" pitchFamily="34" charset="0"/>
                        </a:rPr>
                        <a:t>TOTAL</a:t>
                      </a:r>
                      <a:endParaRPr lang="pt-BR" sz="2400" b="1" dirty="0">
                        <a:latin typeface="Arial Narrow" panose="020B0606020202030204" pitchFamily="34" charset="0"/>
                      </a:endParaRPr>
                    </a:p>
                  </a:txBody>
                  <a:tcPr/>
                </a:tc>
              </a:tr>
              <a:tr h="540888">
                <a:tc>
                  <a:txBody>
                    <a:bodyPr/>
                    <a:lstStyle/>
                    <a:p>
                      <a:r>
                        <a:rPr lang="pt-BR" sz="2400" b="1" dirty="0" smtClean="0">
                          <a:latin typeface="Arial Narrow" panose="020B0606020202030204" pitchFamily="34" charset="0"/>
                        </a:rPr>
                        <a:t>MÉDICO</a:t>
                      </a:r>
                      <a:endParaRPr lang="pt-BR" sz="2400" b="1" dirty="0">
                        <a:latin typeface="Arial Narrow" panose="020B0606020202030204" pitchFamily="34" charset="0"/>
                      </a:endParaRPr>
                    </a:p>
                  </a:txBody>
                  <a:tcPr/>
                </a:tc>
                <a:tc>
                  <a:txBody>
                    <a:bodyPr/>
                    <a:lstStyle/>
                    <a:p>
                      <a:pPr algn="ctr"/>
                      <a:r>
                        <a:rPr lang="pt-BR" sz="2400" b="1" dirty="0" smtClean="0">
                          <a:latin typeface="Arial Narrow" panose="020B0606020202030204" pitchFamily="34" charset="0"/>
                        </a:rPr>
                        <a:t>110</a:t>
                      </a:r>
                      <a:endParaRPr lang="pt-BR" sz="2400" b="1" dirty="0">
                        <a:latin typeface="Arial Narrow" panose="020B0606020202030204" pitchFamily="34" charset="0"/>
                      </a:endParaRPr>
                    </a:p>
                  </a:txBody>
                  <a:tcPr/>
                </a:tc>
              </a:tr>
              <a:tr h="540888">
                <a:tc>
                  <a:txBody>
                    <a:bodyPr/>
                    <a:lstStyle/>
                    <a:p>
                      <a:r>
                        <a:rPr lang="pt-BR" sz="2400" b="1" dirty="0" smtClean="0">
                          <a:latin typeface="Arial Narrow" panose="020B0606020202030204" pitchFamily="34" charset="0"/>
                        </a:rPr>
                        <a:t>ENFERMEIRO</a:t>
                      </a:r>
                      <a:endParaRPr lang="pt-BR" sz="2400" b="1" dirty="0">
                        <a:latin typeface="Arial Narrow" panose="020B0606020202030204" pitchFamily="34" charset="0"/>
                      </a:endParaRPr>
                    </a:p>
                  </a:txBody>
                  <a:tcPr/>
                </a:tc>
                <a:tc>
                  <a:txBody>
                    <a:bodyPr/>
                    <a:lstStyle/>
                    <a:p>
                      <a:pPr algn="ctr"/>
                      <a:r>
                        <a:rPr lang="pt-BR" sz="2400" b="1" dirty="0" smtClean="0">
                          <a:latin typeface="Arial Narrow" panose="020B0606020202030204" pitchFamily="34" charset="0"/>
                        </a:rPr>
                        <a:t>108</a:t>
                      </a:r>
                      <a:endParaRPr lang="pt-BR" sz="2400" b="1" dirty="0">
                        <a:latin typeface="Arial Narrow" panose="020B0606020202030204" pitchFamily="34" charset="0"/>
                      </a:endParaRPr>
                    </a:p>
                  </a:txBody>
                  <a:tcPr/>
                </a:tc>
              </a:tr>
              <a:tr h="540888">
                <a:tc>
                  <a:txBody>
                    <a:bodyPr/>
                    <a:lstStyle/>
                    <a:p>
                      <a:r>
                        <a:rPr lang="pt-BR" sz="2400" b="1" dirty="0" smtClean="0">
                          <a:latin typeface="Arial Narrow" panose="020B0606020202030204" pitchFamily="34" charset="0"/>
                        </a:rPr>
                        <a:t>OUTROS PROFISSIONAIS DE NIVEL</a:t>
                      </a:r>
                      <a:r>
                        <a:rPr lang="pt-BR" sz="2400" b="1" baseline="0" dirty="0" smtClean="0">
                          <a:latin typeface="Arial Narrow" panose="020B0606020202030204" pitchFamily="34" charset="0"/>
                        </a:rPr>
                        <a:t> SUPERIOR</a:t>
                      </a:r>
                      <a:endParaRPr lang="pt-BR" sz="2400" b="1" dirty="0">
                        <a:latin typeface="Arial Narrow" panose="020B0606020202030204" pitchFamily="34" charset="0"/>
                      </a:endParaRPr>
                    </a:p>
                  </a:txBody>
                  <a:tcPr/>
                </a:tc>
                <a:tc>
                  <a:txBody>
                    <a:bodyPr/>
                    <a:lstStyle/>
                    <a:p>
                      <a:pPr algn="ctr"/>
                      <a:r>
                        <a:rPr lang="pt-BR" sz="2400" b="1" dirty="0" smtClean="0">
                          <a:latin typeface="Arial Narrow" panose="020B0606020202030204" pitchFamily="34" charset="0"/>
                        </a:rPr>
                        <a:t>19</a:t>
                      </a:r>
                      <a:endParaRPr lang="pt-BR" sz="2400" b="1" dirty="0">
                        <a:latin typeface="Arial Narrow" panose="020B0606020202030204" pitchFamily="34" charset="0"/>
                      </a:endParaRPr>
                    </a:p>
                  </a:txBody>
                  <a:tcPr/>
                </a:tc>
              </a:tr>
              <a:tr h="540888">
                <a:tc>
                  <a:txBody>
                    <a:bodyPr/>
                    <a:lstStyle/>
                    <a:p>
                      <a:r>
                        <a:rPr lang="pt-BR" sz="2400" b="1" dirty="0" smtClean="0">
                          <a:latin typeface="Arial Narrow" panose="020B0606020202030204" pitchFamily="34" charset="0"/>
                        </a:rPr>
                        <a:t>OUTROS</a:t>
                      </a:r>
                      <a:r>
                        <a:rPr lang="pt-BR" sz="2400" b="1" baseline="0" dirty="0" smtClean="0">
                          <a:latin typeface="Arial Narrow" panose="020B0606020202030204" pitchFamily="34" charset="0"/>
                        </a:rPr>
                        <a:t> PROFISSIONAIS DE NÍVEL MÉDIO</a:t>
                      </a:r>
                      <a:endParaRPr lang="pt-BR" sz="2400" b="1" dirty="0">
                        <a:latin typeface="Arial Narrow" panose="020B0606020202030204" pitchFamily="34" charset="0"/>
                      </a:endParaRPr>
                    </a:p>
                  </a:txBody>
                  <a:tcPr/>
                </a:tc>
                <a:tc>
                  <a:txBody>
                    <a:bodyPr/>
                    <a:lstStyle/>
                    <a:p>
                      <a:pPr algn="ctr"/>
                      <a:r>
                        <a:rPr lang="pt-BR" sz="2400" b="1" dirty="0" smtClean="0">
                          <a:latin typeface="Arial Narrow" panose="020B0606020202030204" pitchFamily="34" charset="0"/>
                        </a:rPr>
                        <a:t>1.133</a:t>
                      </a:r>
                      <a:endParaRPr lang="pt-BR" sz="2400" b="1" dirty="0">
                        <a:latin typeface="Arial Narrow" panose="020B0606020202030204" pitchFamily="34" charset="0"/>
                      </a:endParaRPr>
                    </a:p>
                  </a:txBody>
                  <a:tcPr/>
                </a:tc>
              </a:tr>
              <a:tr h="540888">
                <a:tc>
                  <a:txBody>
                    <a:bodyPr/>
                    <a:lstStyle/>
                    <a:p>
                      <a:r>
                        <a:rPr lang="pt-BR" sz="2400" b="1" dirty="0" smtClean="0">
                          <a:latin typeface="Arial Narrow" panose="020B0606020202030204" pitchFamily="34" charset="0"/>
                        </a:rPr>
                        <a:t>ACS</a:t>
                      </a:r>
                      <a:endParaRPr lang="pt-BR" sz="2400" b="1" dirty="0">
                        <a:latin typeface="Arial Narrow" panose="020B0606020202030204" pitchFamily="34" charset="0"/>
                      </a:endParaRPr>
                    </a:p>
                  </a:txBody>
                  <a:tcPr/>
                </a:tc>
                <a:tc>
                  <a:txBody>
                    <a:bodyPr/>
                    <a:lstStyle/>
                    <a:p>
                      <a:pPr algn="ctr"/>
                      <a:r>
                        <a:rPr lang="pt-BR" sz="2400" b="1" dirty="0" smtClean="0">
                          <a:latin typeface="Arial Narrow" panose="020B0606020202030204" pitchFamily="34" charset="0"/>
                        </a:rPr>
                        <a:t>4.297</a:t>
                      </a:r>
                      <a:endParaRPr lang="pt-BR" sz="2400" b="1" dirty="0">
                        <a:latin typeface="Arial Narrow" panose="020B0606020202030204" pitchFamily="34" charset="0"/>
                      </a:endParaRPr>
                    </a:p>
                  </a:txBody>
                  <a:tcPr/>
                </a:tc>
              </a:tr>
              <a:tr h="540888">
                <a:tc>
                  <a:txBody>
                    <a:bodyPr/>
                    <a:lstStyle/>
                    <a:p>
                      <a:r>
                        <a:rPr lang="pt-BR" sz="2400" b="1" dirty="0" smtClean="0">
                          <a:latin typeface="Arial Narrow" panose="020B0606020202030204" pitchFamily="34" charset="0"/>
                        </a:rPr>
                        <a:t>TOTAL</a:t>
                      </a:r>
                      <a:endParaRPr lang="pt-BR" sz="2400" b="1" dirty="0">
                        <a:latin typeface="Arial Narrow" panose="020B0606020202030204" pitchFamily="34" charset="0"/>
                      </a:endParaRPr>
                    </a:p>
                  </a:txBody>
                  <a:tcPr/>
                </a:tc>
                <a:tc>
                  <a:txBody>
                    <a:bodyPr/>
                    <a:lstStyle/>
                    <a:p>
                      <a:pPr algn="ctr"/>
                      <a:r>
                        <a:rPr lang="pt-BR" sz="2400" b="1" dirty="0" smtClean="0">
                          <a:latin typeface="Arial Narrow" panose="020B0606020202030204" pitchFamily="34" charset="0"/>
                        </a:rPr>
                        <a:t>5.667</a:t>
                      </a:r>
                      <a:endParaRPr lang="pt-BR" sz="2400" b="1" dirty="0">
                        <a:latin typeface="Arial Narrow" panose="020B0606020202030204" pitchFamily="34" charset="0"/>
                      </a:endParaRPr>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76672"/>
            <a:ext cx="8503095" cy="1066799"/>
          </a:xfrm>
        </p:spPr>
        <p:txBody>
          <a:bodyPr/>
          <a:lstStyle/>
          <a:p>
            <a:r>
              <a:rPr lang="pt-BR" b="1" dirty="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Relatório Consolidado de Cadastro Território </a:t>
            </a:r>
            <a:r>
              <a:rPr lang="pt-BR" b="1" dirty="0" smtClean="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Clinica </a:t>
            </a:r>
            <a:r>
              <a:rPr lang="pt-BR" b="1" dirty="0">
                <a:solidFill>
                  <a:schemeClr val="bg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da Mulher</a:t>
            </a:r>
            <a:endParaRPr lang="pt-BR" dirty="0">
              <a:latin typeface="Arial Narrow" panose="020B0606020202030204" pitchFamily="34" charset="0"/>
            </a:endParaRPr>
          </a:p>
        </p:txBody>
      </p:sp>
      <p:sp>
        <p:nvSpPr>
          <p:cNvPr id="3" name="Retângulo 2"/>
          <p:cNvSpPr/>
          <p:nvPr/>
        </p:nvSpPr>
        <p:spPr>
          <a:xfrm>
            <a:off x="899592" y="2276872"/>
            <a:ext cx="7704856" cy="3416320"/>
          </a:xfrm>
          <a:prstGeom prst="rect">
            <a:avLst/>
          </a:prstGeom>
        </p:spPr>
        <p:txBody>
          <a:bodyPr wrap="square">
            <a:spAutoFit/>
          </a:bodyPr>
          <a:lstStyle/>
          <a:p>
            <a:pPr>
              <a:buClrTx/>
              <a:buFont typeface="Wingdings" panose="05000000000000000000" pitchFamily="2" charset="2"/>
              <a:buChar char="ü"/>
            </a:pPr>
            <a:r>
              <a:rPr lang="pt-BR" sz="3600" b="1" dirty="0">
                <a:solidFill>
                  <a:schemeClr val="bg2"/>
                </a:solidFill>
                <a:latin typeface="Arial Narrow" panose="020B0606020202030204" pitchFamily="34" charset="0"/>
                <a:cs typeface="Times New Roman" panose="02020603050405020304" pitchFamily="18" charset="0"/>
              </a:rPr>
              <a:t>Usuários : 2.101</a:t>
            </a:r>
          </a:p>
          <a:p>
            <a:pPr>
              <a:buClrTx/>
              <a:buFont typeface="Wingdings" panose="05000000000000000000" pitchFamily="2" charset="2"/>
              <a:buChar char="ü"/>
            </a:pPr>
            <a:r>
              <a:rPr lang="pt-BR" sz="3600" b="1" dirty="0">
                <a:solidFill>
                  <a:schemeClr val="bg2"/>
                </a:solidFill>
                <a:latin typeface="Arial Narrow" panose="020B0606020202030204" pitchFamily="34" charset="0"/>
                <a:cs typeface="Times New Roman" panose="02020603050405020304" pitchFamily="18" charset="0"/>
              </a:rPr>
              <a:t>Domiciliar : 877</a:t>
            </a:r>
          </a:p>
          <a:p>
            <a:pPr>
              <a:buClrTx/>
              <a:buFont typeface="Wingdings" panose="05000000000000000000" pitchFamily="2" charset="2"/>
              <a:buChar char="ü"/>
            </a:pPr>
            <a:r>
              <a:rPr lang="pt-BR" sz="3600" b="1" dirty="0">
                <a:solidFill>
                  <a:schemeClr val="bg2"/>
                </a:solidFill>
                <a:latin typeface="Arial Narrow" panose="020B0606020202030204" pitchFamily="34" charset="0"/>
                <a:cs typeface="Times New Roman" panose="02020603050405020304" pitchFamily="18" charset="0"/>
              </a:rPr>
              <a:t>Famílias :751</a:t>
            </a:r>
          </a:p>
          <a:p>
            <a:pPr>
              <a:buClrTx/>
              <a:buFont typeface="Wingdings" panose="05000000000000000000" pitchFamily="2" charset="2"/>
              <a:buChar char="ü"/>
            </a:pPr>
            <a:r>
              <a:rPr lang="pt-BR" sz="3600" b="1" dirty="0">
                <a:solidFill>
                  <a:schemeClr val="bg2"/>
                </a:solidFill>
                <a:latin typeface="Arial Narrow" panose="020B0606020202030204" pitchFamily="34" charset="0"/>
                <a:cs typeface="Times New Roman" panose="02020603050405020304" pitchFamily="18" charset="0"/>
              </a:rPr>
              <a:t>População masculina: 1.371</a:t>
            </a:r>
          </a:p>
          <a:p>
            <a:pPr>
              <a:buClrTx/>
              <a:buFont typeface="Wingdings" panose="05000000000000000000" pitchFamily="2" charset="2"/>
              <a:buChar char="ü"/>
            </a:pPr>
            <a:r>
              <a:rPr lang="pt-BR" sz="3600" b="1" dirty="0" err="1">
                <a:solidFill>
                  <a:schemeClr val="bg2"/>
                </a:solidFill>
                <a:latin typeface="Arial Narrow" panose="020B0606020202030204" pitchFamily="34" charset="0"/>
                <a:cs typeface="Times New Roman" panose="02020603050405020304" pitchFamily="18" charset="0"/>
              </a:rPr>
              <a:t>Populaçao</a:t>
            </a:r>
            <a:r>
              <a:rPr lang="pt-BR" sz="3600" b="1" dirty="0">
                <a:solidFill>
                  <a:schemeClr val="bg2"/>
                </a:solidFill>
                <a:latin typeface="Arial Narrow" panose="020B0606020202030204" pitchFamily="34" charset="0"/>
                <a:cs typeface="Times New Roman" panose="02020603050405020304" pitchFamily="18" charset="0"/>
              </a:rPr>
              <a:t> feminina: 1.529</a:t>
            </a:r>
          </a:p>
          <a:p>
            <a:pPr>
              <a:buClrTx/>
            </a:pPr>
            <a:r>
              <a:rPr lang="pt-BR" sz="3600" b="1" dirty="0" smtClean="0">
                <a:solidFill>
                  <a:schemeClr val="bg2"/>
                </a:solidFill>
                <a:latin typeface="Arial Narrow" panose="020B0606020202030204" pitchFamily="34" charset="0"/>
                <a:cs typeface="Times New Roman" panose="02020603050405020304" pitchFamily="18" charset="0"/>
              </a:rPr>
              <a:t>	TOTAL: 2.101</a:t>
            </a:r>
            <a:endParaRPr lang="pt-BR" sz="3600" b="1" dirty="0">
              <a:solidFill>
                <a:schemeClr val="bg2"/>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xmlns="" val="1102263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539552" y="2492896"/>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6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Rede</a:t>
            </a:r>
            <a:r>
              <a:rPr lang="en-US" sz="6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de </a:t>
            </a:r>
            <a:r>
              <a:rPr lang="en-US" sz="6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Serviços</a:t>
            </a:r>
            <a:endParaRPr lang="en-US" sz="6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32656"/>
            <a:ext cx="7391399" cy="1066799"/>
          </a:xfrm>
        </p:spPr>
        <p:txBody>
          <a:bodyPr/>
          <a:lstStyle/>
          <a:p>
            <a:r>
              <a:rPr lang="pt-BR" b="1" dirty="0">
                <a:solidFill>
                  <a:schemeClr val="tx1"/>
                </a:solidFill>
                <a:effectLst>
                  <a:outerShdw blurRad="38100" dist="38100" dir="2700000" algn="tl">
                    <a:srgbClr val="000000">
                      <a:alpha val="43137"/>
                    </a:srgbClr>
                  </a:outerShdw>
                </a:effectLst>
                <a:latin typeface="Arial Narrow" panose="020B0606020202030204" pitchFamily="34" charset="0"/>
              </a:rPr>
              <a:t>MAPA EPIDEMIOLOGICO CLINICA DA MULHER</a:t>
            </a:r>
            <a:endParaRPr lang="pt-BR" dirty="0">
              <a:effectLst>
                <a:outerShdw blurRad="38100" dist="38100" dir="2700000" algn="tl">
                  <a:srgbClr val="000000">
                    <a:alpha val="43137"/>
                  </a:srgbClr>
                </a:outerShdw>
              </a:effectLst>
              <a:latin typeface="Arial Narrow" panose="020B0606020202030204" pitchFamily="34" charset="0"/>
            </a:endParaRPr>
          </a:p>
        </p:txBody>
      </p:sp>
      <p:sp>
        <p:nvSpPr>
          <p:cNvPr id="3" name="Retângulo 2"/>
          <p:cNvSpPr/>
          <p:nvPr/>
        </p:nvSpPr>
        <p:spPr>
          <a:xfrm>
            <a:off x="955858" y="1844824"/>
            <a:ext cx="7216541" cy="4832092"/>
          </a:xfrm>
          <a:prstGeom prst="rect">
            <a:avLst/>
          </a:prstGeom>
        </p:spPr>
        <p:txBody>
          <a:bodyPr wrap="square">
            <a:spAutoFit/>
          </a:bodyPr>
          <a:lstStyle/>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Crianças 00 a 02 anos: 135</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Crianças 03 a 05 anos: 102</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Gestantes: 22</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Diabéticos: 92</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Hipertensos: 277</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Hipertensos/Diabéticos: 74</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Hanseníase: 00</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Saúde mental: 43</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Idoso : 331</a:t>
            </a:r>
          </a:p>
          <a:p>
            <a:pPr>
              <a:buClrTx/>
              <a:buFont typeface="Wingdings" panose="05000000000000000000" pitchFamily="2" charset="2"/>
              <a:buChar char="ü"/>
            </a:pPr>
            <a:r>
              <a:rPr lang="pt-BR" sz="2800" b="1" dirty="0">
                <a:solidFill>
                  <a:schemeClr val="bg2"/>
                </a:solidFill>
                <a:latin typeface="Arial Narrow" panose="020B0606020202030204" pitchFamily="34" charset="0"/>
                <a:cs typeface="Times New Roman" panose="02020603050405020304" pitchFamily="18" charset="0"/>
              </a:rPr>
              <a:t>Acamados: 08</a:t>
            </a:r>
          </a:p>
          <a:p>
            <a:pPr>
              <a:buClrTx/>
            </a:pPr>
            <a:r>
              <a:rPr lang="pt-BR" sz="2800" b="1" dirty="0" smtClean="0">
                <a:solidFill>
                  <a:schemeClr val="bg2"/>
                </a:solidFill>
                <a:latin typeface="Arial Narrow" panose="020B0606020202030204" pitchFamily="34" charset="0"/>
                <a:cs typeface="Times New Roman" panose="02020603050405020304" pitchFamily="18" charset="0"/>
              </a:rPr>
              <a:t>	Total </a:t>
            </a:r>
            <a:r>
              <a:rPr lang="pt-BR" sz="2800" b="1" dirty="0">
                <a:solidFill>
                  <a:schemeClr val="bg2"/>
                </a:solidFill>
                <a:latin typeface="Arial Narrow" panose="020B0606020202030204" pitchFamily="34" charset="0"/>
                <a:cs typeface="Times New Roman" panose="02020603050405020304" pitchFamily="18" charset="0"/>
              </a:rPr>
              <a:t>de Famílias: 751</a:t>
            </a:r>
          </a:p>
        </p:txBody>
      </p:sp>
    </p:spTree>
    <p:extLst>
      <p:ext uri="{BB962C8B-B14F-4D97-AF65-F5344CB8AC3E}">
        <p14:creationId xmlns:p14="http://schemas.microsoft.com/office/powerpoint/2010/main" xmlns="" val="1016564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755576" y="692696"/>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Procedimentos</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0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Odontológicos</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000"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a:t>
            </a:r>
            <a:r>
              <a:rPr lang="en-US" sz="4000"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Clinica</a:t>
            </a:r>
            <a:r>
              <a:rPr lang="en-US" sz="4000"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da </a:t>
            </a:r>
            <a:r>
              <a:rPr lang="en-US" sz="4000"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Mulher</a:t>
            </a:r>
            <a:r>
              <a:rPr lang="en-US" sz="4000"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 </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Dr. Rafael </a:t>
            </a:r>
          </a:p>
        </p:txBody>
      </p:sp>
      <p:sp>
        <p:nvSpPr>
          <p:cNvPr id="240" name="Shape 240"/>
          <p:cNvSpPr txBox="1">
            <a:spLocks noGrp="1"/>
          </p:cNvSpPr>
          <p:nvPr>
            <p:ph type="body" idx="1"/>
          </p:nvPr>
        </p:nvSpPr>
        <p:spPr>
          <a:xfrm>
            <a:off x="395536" y="2060848"/>
            <a:ext cx="8425433" cy="4608512"/>
          </a:xfrm>
          <a:prstGeom prst="rect">
            <a:avLst/>
          </a:prstGeom>
          <a:noFill/>
          <a:ln>
            <a:noFill/>
          </a:ln>
        </p:spPr>
        <p:txBody>
          <a:bodyPr lIns="91425" tIns="45700" rIns="91425" bIns="45700" numCol="1" anchor="t" anchorCtr="0">
            <a:noAutofit/>
          </a:bodyPr>
          <a:lstStyle/>
          <a:p>
            <a:pPr marL="457200" marR="0" lvl="0" indent="-457200" algn="l" rtl="0">
              <a:lnSpc>
                <a:spcPct val="90000"/>
              </a:lnSpc>
              <a:spcBef>
                <a:spcPts val="0"/>
              </a:spcBef>
              <a:spcAft>
                <a:spcPts val="0"/>
              </a:spcAft>
              <a:buClr>
                <a:schemeClr val="bg2"/>
              </a:buClr>
              <a:buSzPct val="75000"/>
              <a:buFont typeface="Wingdings" panose="05000000000000000000" pitchFamily="2" charset="2"/>
              <a:buChar char="ü"/>
            </a:pPr>
            <a:r>
              <a:rPr lang="en-US" sz="2800" b="1" u="none" dirty="0">
                <a:solidFill>
                  <a:schemeClr val="tx1"/>
                </a:solidFill>
                <a:latin typeface="Arial Narrow" panose="020B0606020202030204" pitchFamily="34" charset="0"/>
                <a:sym typeface="Tahoma"/>
              </a:rPr>
              <a:t> </a:t>
            </a:r>
            <a:r>
              <a:rPr lang="en-US" sz="2800" b="1" u="none" dirty="0" err="1">
                <a:solidFill>
                  <a:schemeClr val="tx1"/>
                </a:solidFill>
                <a:latin typeface="Arial Narrow" panose="020B0606020202030204" pitchFamily="34" charset="0"/>
                <a:cs typeface="Times New Roman" panose="02020603050405020304" pitchFamily="18" charset="0"/>
                <a:sym typeface="Tahoma"/>
              </a:rPr>
              <a:t>Pacientes</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dirty="0" smtClean="0">
                <a:solidFill>
                  <a:schemeClr val="tx1"/>
                </a:solidFill>
                <a:latin typeface="Arial Narrow" panose="020B0606020202030204" pitchFamily="34" charset="0"/>
                <a:cs typeface="Times New Roman" panose="02020603050405020304" pitchFamily="18" charset="0"/>
              </a:rPr>
              <a:t>297		</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u="none" dirty="0" err="1">
                <a:solidFill>
                  <a:schemeClr val="tx1"/>
                </a:solidFill>
                <a:latin typeface="Arial Narrow" panose="020B0606020202030204" pitchFamily="34" charset="0"/>
                <a:cs typeface="Times New Roman" panose="02020603050405020304" pitchFamily="18" charset="0"/>
                <a:sym typeface="Tahoma"/>
              </a:rPr>
              <a:t>Atendimentos</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dirty="0" smtClean="0">
                <a:solidFill>
                  <a:schemeClr val="tx1"/>
                </a:solidFill>
                <a:latin typeface="Arial Narrow" panose="020B0606020202030204" pitchFamily="34" charset="0"/>
                <a:cs typeface="Times New Roman" panose="02020603050405020304" pitchFamily="18" charset="0"/>
              </a:rPr>
              <a:t>493</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a:solidFill>
                  <a:schemeClr val="tx1"/>
                </a:solidFill>
                <a:latin typeface="Arial Narrow" panose="020B0606020202030204" pitchFamily="34" charset="0"/>
                <a:cs typeface="Times New Roman" panose="02020603050405020304" pitchFamily="18" charset="0"/>
                <a:sym typeface="Tahoma"/>
              </a:rPr>
              <a:t>Nº de </a:t>
            </a:r>
            <a:r>
              <a:rPr lang="en-US" sz="2800" b="1" u="none" dirty="0" err="1">
                <a:solidFill>
                  <a:schemeClr val="tx1"/>
                </a:solidFill>
                <a:latin typeface="Arial Narrow" panose="020B0606020202030204" pitchFamily="34" charset="0"/>
                <a:cs typeface="Times New Roman" panose="02020603050405020304" pitchFamily="18" charset="0"/>
                <a:sym typeface="Tahoma"/>
              </a:rPr>
              <a:t>Escovações</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dirty="0" smtClean="0">
                <a:solidFill>
                  <a:schemeClr val="tx1"/>
                </a:solidFill>
                <a:latin typeface="Arial Narrow" panose="020B0606020202030204" pitchFamily="34" charset="0"/>
                <a:cs typeface="Times New Roman" panose="02020603050405020304" pitchFamily="18" charset="0"/>
              </a:rPr>
              <a:t>381</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a:solidFill>
                  <a:schemeClr val="tx1"/>
                </a:solidFill>
                <a:latin typeface="Arial Narrow" panose="020B0606020202030204" pitchFamily="34" charset="0"/>
                <a:cs typeface="Times New Roman" panose="02020603050405020304" pitchFamily="18" charset="0"/>
                <a:sym typeface="Tahoma"/>
              </a:rPr>
              <a:t>Nº de </a:t>
            </a:r>
            <a:r>
              <a:rPr lang="en-US" sz="2800" b="1" u="none" dirty="0" err="1">
                <a:solidFill>
                  <a:schemeClr val="tx1"/>
                </a:solidFill>
                <a:latin typeface="Arial Narrow" panose="020B0606020202030204" pitchFamily="34" charset="0"/>
                <a:cs typeface="Times New Roman" panose="02020603050405020304" pitchFamily="18" charset="0"/>
                <a:sym typeface="Tahoma"/>
              </a:rPr>
              <a:t>Restaurações</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dirty="0" smtClean="0">
                <a:solidFill>
                  <a:schemeClr val="tx1"/>
                </a:solidFill>
                <a:latin typeface="Arial Narrow" panose="020B0606020202030204" pitchFamily="34" charset="0"/>
                <a:cs typeface="Times New Roman" panose="02020603050405020304" pitchFamily="18" charset="0"/>
              </a:rPr>
              <a:t>679</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a:solidFill>
                  <a:schemeClr val="tx1"/>
                </a:solidFill>
                <a:latin typeface="Arial Narrow" panose="020B0606020202030204" pitchFamily="34" charset="0"/>
                <a:cs typeface="Times New Roman" panose="02020603050405020304" pitchFamily="18" charset="0"/>
                <a:sym typeface="Tahoma"/>
              </a:rPr>
              <a:t>Nº de </a:t>
            </a:r>
            <a:r>
              <a:rPr lang="en-US" sz="2800" b="1" u="none" dirty="0" err="1">
                <a:solidFill>
                  <a:schemeClr val="tx1"/>
                </a:solidFill>
                <a:latin typeface="Arial Narrow" panose="020B0606020202030204" pitchFamily="34" charset="0"/>
                <a:cs typeface="Times New Roman" panose="02020603050405020304" pitchFamily="18" charset="0"/>
                <a:sym typeface="Tahoma"/>
              </a:rPr>
              <a:t>pacientes</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u="none" dirty="0" err="1">
                <a:solidFill>
                  <a:schemeClr val="tx1"/>
                </a:solidFill>
                <a:latin typeface="Arial Narrow" panose="020B0606020202030204" pitchFamily="34" charset="0"/>
                <a:cs typeface="Times New Roman" panose="02020603050405020304" pitchFamily="18" charset="0"/>
                <a:sym typeface="Tahoma"/>
              </a:rPr>
              <a:t>encaminhados</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dirty="0">
                <a:solidFill>
                  <a:schemeClr val="tx1"/>
                </a:solidFill>
                <a:latin typeface="Arial Narrow" panose="020B0606020202030204" pitchFamily="34" charset="0"/>
                <a:cs typeface="Times New Roman" panose="02020603050405020304" pitchFamily="18" charset="0"/>
              </a:rPr>
              <a:t>5</a:t>
            </a:r>
            <a:r>
              <a:rPr lang="en-US" sz="2800" b="1" dirty="0" smtClean="0">
                <a:solidFill>
                  <a:schemeClr val="tx1"/>
                </a:solidFill>
                <a:latin typeface="Arial Narrow" panose="020B0606020202030204" pitchFamily="34" charset="0"/>
                <a:cs typeface="Times New Roman" panose="02020603050405020304" pitchFamily="18" charset="0"/>
              </a:rPr>
              <a:t>4</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a:solidFill>
                  <a:schemeClr val="tx1"/>
                </a:solidFill>
                <a:latin typeface="Arial Narrow" panose="020B0606020202030204" pitchFamily="34" charset="0"/>
                <a:cs typeface="Times New Roman" panose="02020603050405020304" pitchFamily="18" charset="0"/>
                <a:sym typeface="Tahoma"/>
              </a:rPr>
              <a:t>Nº de </a:t>
            </a:r>
            <a:r>
              <a:rPr lang="en-US" sz="2800" b="1" u="none" dirty="0" err="1">
                <a:solidFill>
                  <a:schemeClr val="tx1"/>
                </a:solidFill>
                <a:latin typeface="Arial Narrow" panose="020B0606020202030204" pitchFamily="34" charset="0"/>
                <a:cs typeface="Times New Roman" panose="02020603050405020304" pitchFamily="18" charset="0"/>
                <a:sym typeface="Tahoma"/>
              </a:rPr>
              <a:t>pacientes</a:t>
            </a:r>
            <a:r>
              <a:rPr lang="en-US" sz="2800" b="1" u="none" dirty="0">
                <a:solidFill>
                  <a:schemeClr val="tx1"/>
                </a:solidFill>
                <a:latin typeface="Arial Narrow" panose="020B0606020202030204" pitchFamily="34" charset="0"/>
                <a:cs typeface="Times New Roman" panose="02020603050405020304" pitchFamily="18" charset="0"/>
                <a:sym typeface="Tahoma"/>
              </a:rPr>
              <a:t> – </a:t>
            </a:r>
            <a:r>
              <a:rPr lang="en-US" sz="2800" b="1" u="none" dirty="0" err="1">
                <a:solidFill>
                  <a:schemeClr val="tx1"/>
                </a:solidFill>
                <a:latin typeface="Arial Narrow" panose="020B0606020202030204" pitchFamily="34" charset="0"/>
                <a:cs typeface="Times New Roman" panose="02020603050405020304" pitchFamily="18" charset="0"/>
                <a:sym typeface="Tahoma"/>
              </a:rPr>
              <a:t>término</a:t>
            </a:r>
            <a:r>
              <a:rPr lang="en-US" sz="2800" b="1" u="none" dirty="0">
                <a:solidFill>
                  <a:schemeClr val="tx1"/>
                </a:solidFill>
                <a:latin typeface="Arial Narrow" panose="020B0606020202030204" pitchFamily="34" charset="0"/>
                <a:cs typeface="Times New Roman" panose="02020603050405020304" pitchFamily="18" charset="0"/>
                <a:sym typeface="Tahoma"/>
              </a:rPr>
              <a:t> de </a:t>
            </a:r>
            <a:r>
              <a:rPr lang="en-US" sz="2800" b="1" u="none" dirty="0" err="1">
                <a:solidFill>
                  <a:schemeClr val="tx1"/>
                </a:solidFill>
                <a:latin typeface="Arial Narrow" panose="020B0606020202030204" pitchFamily="34" charset="0"/>
                <a:cs typeface="Times New Roman" panose="02020603050405020304" pitchFamily="18" charset="0"/>
                <a:sym typeface="Tahoma"/>
              </a:rPr>
              <a:t>tratamento</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dirty="0" smtClean="0">
                <a:solidFill>
                  <a:schemeClr val="tx1"/>
                </a:solidFill>
                <a:latin typeface="Arial Narrow" panose="020B0606020202030204" pitchFamily="34" charset="0"/>
                <a:cs typeface="Times New Roman" panose="02020603050405020304" pitchFamily="18" charset="0"/>
              </a:rPr>
              <a:t>101</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err="1">
                <a:solidFill>
                  <a:schemeClr val="tx1"/>
                </a:solidFill>
                <a:latin typeface="Arial Narrow" panose="020B0606020202030204" pitchFamily="34" charset="0"/>
                <a:cs typeface="Times New Roman" panose="02020603050405020304" pitchFamily="18" charset="0"/>
                <a:sym typeface="Tahoma"/>
              </a:rPr>
              <a:t>Prótese</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u="none" dirty="0" smtClean="0">
                <a:solidFill>
                  <a:schemeClr val="tx1"/>
                </a:solidFill>
                <a:latin typeface="Arial Narrow" panose="020B0606020202030204" pitchFamily="34" charset="0"/>
                <a:cs typeface="Times New Roman" panose="02020603050405020304" pitchFamily="18" charset="0"/>
                <a:sym typeface="Tahoma"/>
              </a:rPr>
              <a:t>03</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err="1">
                <a:solidFill>
                  <a:schemeClr val="tx1"/>
                </a:solidFill>
                <a:latin typeface="Arial Narrow" panose="020B0606020202030204" pitchFamily="34" charset="0"/>
                <a:cs typeface="Times New Roman" panose="02020603050405020304" pitchFamily="18" charset="0"/>
                <a:sym typeface="Tahoma"/>
              </a:rPr>
              <a:t>Gestantes</a:t>
            </a:r>
            <a:r>
              <a:rPr lang="en-US" sz="2800" b="1" u="none" dirty="0">
                <a:solidFill>
                  <a:schemeClr val="tx1"/>
                </a:solidFill>
                <a:latin typeface="Arial Narrow" panose="020B0606020202030204" pitchFamily="34" charset="0"/>
                <a:cs typeface="Times New Roman" panose="02020603050405020304" pitchFamily="18" charset="0"/>
                <a:sym typeface="Tahoma"/>
              </a:rPr>
              <a:t>: </a:t>
            </a:r>
            <a:r>
              <a:rPr lang="en-US" sz="2800" b="1" u="none" dirty="0" smtClean="0">
                <a:solidFill>
                  <a:schemeClr val="tx1"/>
                </a:solidFill>
                <a:latin typeface="Arial Narrow" panose="020B0606020202030204" pitchFamily="34" charset="0"/>
                <a:cs typeface="Times New Roman" panose="02020603050405020304" pitchFamily="18" charset="0"/>
                <a:sym typeface="Tahoma"/>
              </a:rPr>
              <a:t>19</a:t>
            </a:r>
            <a:endParaRPr lang="en-US" sz="2800" b="1"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560"/>
              </a:spcBef>
              <a:spcAft>
                <a:spcPts val="0"/>
              </a:spcAft>
              <a:buClr>
                <a:schemeClr val="bg2"/>
              </a:buClr>
              <a:buSzPct val="75000"/>
              <a:buFont typeface="Wingdings" panose="05000000000000000000" pitchFamily="2" charset="2"/>
              <a:buChar char="ü"/>
            </a:pPr>
            <a:r>
              <a:rPr lang="en-US" sz="2800" b="1" u="none" dirty="0" err="1">
                <a:solidFill>
                  <a:schemeClr val="tx1"/>
                </a:solidFill>
                <a:latin typeface="Arial Narrow" panose="020B0606020202030204" pitchFamily="34" charset="0"/>
                <a:cs typeface="Times New Roman" panose="02020603050405020304" pitchFamily="18" charset="0"/>
                <a:sym typeface="Tahoma"/>
              </a:rPr>
              <a:t>Bochechos</a:t>
            </a:r>
            <a:r>
              <a:rPr lang="en-US" sz="2800" b="1" u="none" dirty="0">
                <a:solidFill>
                  <a:schemeClr val="tx1"/>
                </a:solidFill>
                <a:latin typeface="Arial Narrow" panose="020B0606020202030204" pitchFamily="34" charset="0"/>
                <a:cs typeface="Times New Roman" panose="02020603050405020304" pitchFamily="18" charset="0"/>
                <a:sym typeface="Tahoma"/>
              </a:rPr>
              <a:t> – </a:t>
            </a:r>
            <a:r>
              <a:rPr lang="en-US" sz="2800" b="1" u="none" dirty="0" err="1">
                <a:solidFill>
                  <a:schemeClr val="tx1"/>
                </a:solidFill>
                <a:latin typeface="Arial Narrow" panose="020B0606020202030204" pitchFamily="34" charset="0"/>
                <a:cs typeface="Times New Roman" panose="02020603050405020304" pitchFamily="18" charset="0"/>
                <a:sym typeface="Tahoma"/>
              </a:rPr>
              <a:t>Pré</a:t>
            </a:r>
            <a:r>
              <a:rPr lang="en-US" sz="2800" b="1" u="none" dirty="0">
                <a:solidFill>
                  <a:schemeClr val="tx1"/>
                </a:solidFill>
                <a:latin typeface="Arial Narrow" panose="020B0606020202030204" pitchFamily="34" charset="0"/>
                <a:cs typeface="Times New Roman" panose="02020603050405020304" pitchFamily="18" charset="0"/>
                <a:sym typeface="Tahoma"/>
              </a:rPr>
              <a:t> Esc. </a:t>
            </a:r>
            <a:r>
              <a:rPr lang="en-US" sz="2800" b="1" u="none" dirty="0" err="1">
                <a:solidFill>
                  <a:schemeClr val="tx1"/>
                </a:solidFill>
                <a:latin typeface="Arial Narrow" panose="020B0606020202030204" pitchFamily="34" charset="0"/>
                <a:cs typeface="Times New Roman" panose="02020603050405020304" pitchFamily="18" charset="0"/>
                <a:sym typeface="Tahoma"/>
              </a:rPr>
              <a:t>Menino</a:t>
            </a:r>
            <a:r>
              <a:rPr lang="en-US" sz="2800" b="1" u="none" dirty="0">
                <a:solidFill>
                  <a:schemeClr val="tx1"/>
                </a:solidFill>
                <a:latin typeface="Arial Narrow" panose="020B0606020202030204" pitchFamily="34" charset="0"/>
                <a:cs typeface="Times New Roman" panose="02020603050405020304" pitchFamily="18" charset="0"/>
                <a:sym typeface="Tahoma"/>
              </a:rPr>
              <a:t> Jesus </a:t>
            </a:r>
            <a:r>
              <a:rPr lang="en-US" sz="2800" b="1" u="none" dirty="0" smtClean="0">
                <a:solidFill>
                  <a:schemeClr val="tx1"/>
                </a:solidFill>
                <a:latin typeface="Arial Narrow" panose="020B0606020202030204" pitchFamily="34" charset="0"/>
                <a:cs typeface="Times New Roman" panose="02020603050405020304" pitchFamily="18" charset="0"/>
                <a:sym typeface="Tahoma"/>
              </a:rPr>
              <a:t>–</a:t>
            </a:r>
            <a:r>
              <a:rPr lang="en-US" sz="2800" b="1" dirty="0">
                <a:solidFill>
                  <a:schemeClr val="dk2"/>
                </a:solidFill>
                <a:latin typeface="Arial Narrow" panose="020B0606020202030204" pitchFamily="34" charset="0"/>
                <a:cs typeface="Times New Roman" panose="02020603050405020304" pitchFamily="18" charset="0"/>
              </a:rPr>
              <a:t> </a:t>
            </a:r>
            <a:r>
              <a:rPr lang="en-US" sz="2800" b="1" dirty="0" err="1" smtClean="0">
                <a:solidFill>
                  <a:schemeClr val="dk2"/>
                </a:solidFill>
                <a:latin typeface="Arial Narrow" panose="020B0606020202030204" pitchFamily="34" charset="0"/>
                <a:cs typeface="Times New Roman" panose="02020603050405020304" pitchFamily="18" charset="0"/>
              </a:rPr>
              <a:t>Não</a:t>
            </a:r>
            <a:r>
              <a:rPr lang="en-US" sz="2800" b="1" dirty="0" smtClean="0">
                <a:solidFill>
                  <a:schemeClr val="dk2"/>
                </a:solidFill>
                <a:latin typeface="Arial Narrow" panose="020B0606020202030204" pitchFamily="34" charset="0"/>
                <a:cs typeface="Times New Roman" panose="02020603050405020304" pitchFamily="18" charset="0"/>
              </a:rPr>
              <a:t> </a:t>
            </a:r>
            <a:r>
              <a:rPr lang="en-US" sz="2800" b="1" dirty="0" err="1" smtClean="0">
                <a:solidFill>
                  <a:schemeClr val="dk2"/>
                </a:solidFill>
                <a:latin typeface="Arial Narrow" panose="020B0606020202030204" pitchFamily="34" charset="0"/>
                <a:cs typeface="Times New Roman" panose="02020603050405020304" pitchFamily="18" charset="0"/>
              </a:rPr>
              <a:t>realizado</a:t>
            </a:r>
            <a:r>
              <a:rPr lang="en-US" sz="2800" b="1" dirty="0" smtClean="0">
                <a:solidFill>
                  <a:schemeClr val="dk2"/>
                </a:solidFill>
                <a:latin typeface="Arial Narrow" panose="020B0606020202030204" pitchFamily="34" charset="0"/>
                <a:cs typeface="Times New Roman" panose="02020603050405020304" pitchFamily="18" charset="0"/>
              </a:rPr>
              <a:t> </a:t>
            </a:r>
            <a:r>
              <a:rPr lang="en-US" sz="2800" b="1" dirty="0" err="1" smtClean="0">
                <a:solidFill>
                  <a:schemeClr val="dk2"/>
                </a:solidFill>
                <a:latin typeface="Arial Narrow" panose="020B0606020202030204" pitchFamily="34" charset="0"/>
                <a:cs typeface="Times New Roman" panose="02020603050405020304" pitchFamily="18" charset="0"/>
              </a:rPr>
              <a:t>devido</a:t>
            </a:r>
            <a:r>
              <a:rPr lang="en-US" sz="2800" b="1" dirty="0" smtClean="0">
                <a:solidFill>
                  <a:schemeClr val="dk2"/>
                </a:solidFill>
                <a:latin typeface="Arial Narrow" panose="020B0606020202030204" pitchFamily="34" charset="0"/>
                <a:cs typeface="Times New Roman" panose="02020603050405020304" pitchFamily="18" charset="0"/>
              </a:rPr>
              <a:t> a </a:t>
            </a:r>
            <a:r>
              <a:rPr lang="en-US" sz="2800" b="1" dirty="0" err="1" smtClean="0">
                <a:solidFill>
                  <a:schemeClr val="dk2"/>
                </a:solidFill>
                <a:latin typeface="Arial Narrow" panose="020B0606020202030204" pitchFamily="34" charset="0"/>
                <a:cs typeface="Times New Roman" panose="02020603050405020304" pitchFamily="18" charset="0"/>
              </a:rPr>
              <a:t>aposentadoria</a:t>
            </a:r>
            <a:r>
              <a:rPr lang="en-US" sz="2800" b="1" dirty="0" smtClean="0">
                <a:solidFill>
                  <a:schemeClr val="dk2"/>
                </a:solidFill>
                <a:latin typeface="Arial Narrow" panose="020B0606020202030204" pitchFamily="34" charset="0"/>
                <a:cs typeface="Times New Roman" panose="02020603050405020304" pitchFamily="18" charset="0"/>
              </a:rPr>
              <a:t> do </a:t>
            </a:r>
            <a:r>
              <a:rPr lang="en-US" sz="2800" b="1" dirty="0" err="1" smtClean="0">
                <a:solidFill>
                  <a:schemeClr val="dk2"/>
                </a:solidFill>
                <a:latin typeface="Arial Narrow" panose="020B0606020202030204" pitchFamily="34" charset="0"/>
                <a:cs typeface="Times New Roman" panose="02020603050405020304" pitchFamily="18" charset="0"/>
              </a:rPr>
              <a:t>profissional</a:t>
            </a:r>
            <a:r>
              <a:rPr lang="en-US" sz="2800" b="1" dirty="0">
                <a:solidFill>
                  <a:schemeClr val="dk2"/>
                </a:solidFill>
                <a:latin typeface="Arial Narrow" panose="020B0606020202030204" pitchFamily="34" charset="0"/>
                <a:cs typeface="Times New Roman" panose="02020603050405020304" pitchFamily="18" charset="0"/>
              </a:rPr>
              <a:t>.</a:t>
            </a:r>
            <a:endParaRPr lang="en-US" sz="2800" b="1" u="none" dirty="0">
              <a:solidFill>
                <a:schemeClr val="dk2"/>
              </a:solidFill>
              <a:latin typeface="Arial Narrow" panose="020B0606020202030204" pitchFamily="34" charset="0"/>
              <a:cs typeface="Times New Roman" panose="02020603050405020304" pitchFamily="18" charset="0"/>
              <a:sym typeface="Tahoma"/>
            </a:endParaRPr>
          </a:p>
          <a:p>
            <a:pPr marL="342900" marR="0" lvl="0" indent="-342900" algn="l" rtl="0">
              <a:lnSpc>
                <a:spcPct val="90000"/>
              </a:lnSpc>
              <a:spcBef>
                <a:spcPts val="640"/>
              </a:spcBef>
              <a:spcAft>
                <a:spcPts val="0"/>
              </a:spcAft>
              <a:buClr>
                <a:schemeClr val="accent1"/>
              </a:buClr>
              <a:buSzPct val="25000"/>
              <a:buFont typeface="Noto Sans Symbols"/>
              <a:buNone/>
            </a:pPr>
            <a:endParaRPr sz="3200" b="0" i="0" u="none" dirty="0">
              <a:solidFill>
                <a:srgbClr val="1D94AD"/>
              </a:solidFill>
              <a:latin typeface="Tahoma"/>
              <a:ea typeface="Tahoma"/>
              <a:cs typeface="Tahoma"/>
              <a:sym typeface="Tahoma"/>
            </a:endParaRPr>
          </a:p>
          <a:p>
            <a:pPr marL="342900" marR="0" lvl="0" indent="-342900" algn="l" rtl="0">
              <a:lnSpc>
                <a:spcPct val="90000"/>
              </a:lnSpc>
              <a:spcBef>
                <a:spcPts val="640"/>
              </a:spcBef>
              <a:spcAft>
                <a:spcPts val="0"/>
              </a:spcAft>
              <a:buClr>
                <a:schemeClr val="accent1"/>
              </a:buClr>
              <a:buSzPct val="75000"/>
              <a:buFont typeface="Noto Sans Symbols"/>
              <a:buNone/>
            </a:pPr>
            <a:endParaRPr sz="3200" b="0" i="0" u="none" dirty="0">
              <a:solidFill>
                <a:srgbClr val="1D94AD"/>
              </a:solidFill>
              <a:latin typeface="Tahoma"/>
              <a:ea typeface="Tahoma"/>
              <a:cs typeface="Tahoma"/>
              <a:sym typeface="Tahoma"/>
            </a:endParaRPr>
          </a:p>
          <a:p>
            <a:pPr marL="342900" marR="0" lvl="0" indent="-342900" algn="l" rtl="0">
              <a:lnSpc>
                <a:spcPct val="90000"/>
              </a:lnSpc>
              <a:spcBef>
                <a:spcPts val="640"/>
              </a:spcBef>
              <a:spcAft>
                <a:spcPts val="0"/>
              </a:spcAft>
              <a:buClr>
                <a:schemeClr val="accent1"/>
              </a:buClr>
              <a:buSzPct val="75000"/>
              <a:buFont typeface="Noto Sans Symbols"/>
              <a:buNone/>
            </a:pPr>
            <a:endParaRPr sz="3200" b="0" i="0" u="none" dirty="0">
              <a:solidFill>
                <a:srgbClr val="1D94AD"/>
              </a:solidFill>
              <a:latin typeface="Tahoma"/>
              <a:ea typeface="Tahoma"/>
              <a:cs typeface="Tahoma"/>
              <a:sym typeface="Tahoma"/>
            </a:endParaRPr>
          </a:p>
          <a:p>
            <a:pPr marL="342900" marR="0" lvl="0" indent="-342900" algn="l" rtl="0">
              <a:lnSpc>
                <a:spcPct val="90000"/>
              </a:lnSpc>
              <a:spcBef>
                <a:spcPts val="640"/>
              </a:spcBef>
              <a:spcAft>
                <a:spcPts val="0"/>
              </a:spcAft>
              <a:buClr>
                <a:schemeClr val="accent1"/>
              </a:buClr>
              <a:buSzPct val="75000"/>
              <a:buFont typeface="Noto Sans Symbols"/>
              <a:buNone/>
            </a:pPr>
            <a:endParaRPr sz="3200" b="0" i="0" u="none" dirty="0">
              <a:solidFill>
                <a:srgbClr val="1D94AD"/>
              </a:solidFill>
              <a:latin typeface="Tahoma"/>
              <a:ea typeface="Tahoma"/>
              <a:cs typeface="Tahoma"/>
              <a:sym typeface="Tahoma"/>
            </a:endParaRPr>
          </a:p>
          <a:p>
            <a:pPr marL="342900" marR="0" lvl="0" indent="-342900" algn="l" rtl="0">
              <a:spcBef>
                <a:spcPts val="640"/>
              </a:spcBef>
              <a:spcAft>
                <a:spcPts val="0"/>
              </a:spcAft>
              <a:buClr>
                <a:schemeClr val="accent1"/>
              </a:buClr>
              <a:buSzPct val="75000"/>
              <a:buFont typeface="Noto Sans Symbols"/>
              <a:buNone/>
            </a:pPr>
            <a:endParaRPr sz="3200" b="0" i="0" u="none" dirty="0">
              <a:solidFill>
                <a:srgbClr val="1D94AD"/>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79512" y="260648"/>
            <a:ext cx="8568952"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8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Consultas</a:t>
            </a:r>
            <a:r>
              <a:rPr lang="en-US" sz="48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8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Especialidade</a:t>
            </a:r>
            <a:r>
              <a:rPr lang="en-US" sz="48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no CRE</a:t>
            </a:r>
          </a:p>
        </p:txBody>
      </p:sp>
      <p:sp>
        <p:nvSpPr>
          <p:cNvPr id="252" name="Shape 252"/>
          <p:cNvSpPr txBox="1">
            <a:spLocks noGrp="1"/>
          </p:cNvSpPr>
          <p:nvPr>
            <p:ph type="body" idx="1"/>
          </p:nvPr>
        </p:nvSpPr>
        <p:spPr>
          <a:xfrm>
            <a:off x="88815" y="1340768"/>
            <a:ext cx="9036496" cy="5256584"/>
          </a:xfrm>
          <a:prstGeom prst="rect">
            <a:avLst/>
          </a:prstGeom>
          <a:noFill/>
          <a:ln>
            <a:noFill/>
          </a:ln>
        </p:spPr>
        <p:txBody>
          <a:bodyPr lIns="91425" tIns="45700" rIns="91425" bIns="45700" numCol="2" anchor="t" anchorCtr="0">
            <a:noAutofit/>
          </a:bodyPr>
          <a:lstStyle/>
          <a:p>
            <a:pPr>
              <a:buClrTx/>
              <a:buFont typeface="Wingdings" panose="05000000000000000000" pitchFamily="2" charset="2"/>
              <a:buChar char="ü"/>
            </a:pPr>
            <a:r>
              <a:rPr lang="pt-BR" sz="2400" b="1" dirty="0" smtClean="0">
                <a:solidFill>
                  <a:schemeClr val="tx1"/>
                </a:solidFill>
                <a:latin typeface="Arial Narrow" panose="020B0606020202030204" pitchFamily="34" charset="0"/>
              </a:rPr>
              <a:t>DERMATOLOGIA</a:t>
            </a:r>
            <a:r>
              <a:rPr lang="pt-BR" sz="2400" b="1" dirty="0">
                <a:solidFill>
                  <a:schemeClr val="tx1"/>
                </a:solidFill>
                <a:latin typeface="Arial Narrow" panose="020B0606020202030204" pitchFamily="34" charset="0"/>
              </a:rPr>
              <a:t>: </a:t>
            </a:r>
            <a:r>
              <a:rPr lang="pt-BR" sz="2400" b="1" dirty="0" smtClean="0">
                <a:solidFill>
                  <a:schemeClr val="tx1"/>
                </a:solidFill>
                <a:latin typeface="Arial Narrow" panose="020B0606020202030204" pitchFamily="34" charset="0"/>
              </a:rPr>
              <a:t>40</a:t>
            </a:r>
          </a:p>
          <a:p>
            <a:pPr>
              <a:buClrTx/>
              <a:buFont typeface="Wingdings" panose="05000000000000000000" pitchFamily="2" charset="2"/>
              <a:buChar char="ü"/>
            </a:pPr>
            <a:r>
              <a:rPr lang="pt-BR" sz="2400" b="1" dirty="0" smtClean="0">
                <a:solidFill>
                  <a:schemeClr val="tx1"/>
                </a:solidFill>
                <a:latin typeface="Arial Narrow" panose="020B0606020202030204" pitchFamily="34" charset="0"/>
              </a:rPr>
              <a:t>NEFROLOGISTA</a:t>
            </a:r>
            <a:r>
              <a:rPr lang="pt-BR" sz="2400" b="1" dirty="0">
                <a:solidFill>
                  <a:schemeClr val="tx1"/>
                </a:solidFill>
                <a:latin typeface="Arial Narrow" panose="020B0606020202030204" pitchFamily="34" charset="0"/>
              </a:rPr>
              <a:t>: 06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OFTALMOLOGIA: 96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CARDIOLOGIA: 64</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ENDOCRINOLOGIA: 17</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REUMATOLOGIA: 16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PSIQUIATRIA-60</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UROLOGIA-16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CIRURGIA GERAL-35</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FISIOTERAPIA: 23</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GINECOLOGIA: 16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MASTOLOGIA: 11</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NEUROLOGIA: 11 </a:t>
            </a:r>
            <a:r>
              <a:rPr lang="pt-BR" sz="2400" b="1" dirty="0" smtClean="0">
                <a:solidFill>
                  <a:schemeClr val="tx1"/>
                </a:solidFill>
                <a:latin typeface="Arial Narrow" panose="020B0606020202030204" pitchFamily="34" charset="0"/>
              </a:rPr>
              <a:t> 	</a:t>
            </a:r>
          </a:p>
          <a:p>
            <a:pPr>
              <a:buClrTx/>
              <a:buFont typeface="Wingdings" panose="05000000000000000000" pitchFamily="2" charset="2"/>
              <a:buChar char="ü"/>
            </a:pPr>
            <a:r>
              <a:rPr lang="pt-BR" sz="2400" b="1" dirty="0" smtClean="0">
                <a:solidFill>
                  <a:schemeClr val="tx1"/>
                </a:solidFill>
                <a:latin typeface="Arial Narrow" panose="020B0606020202030204" pitchFamily="34" charset="0"/>
              </a:rPr>
              <a:t>NEUROLOGIA </a:t>
            </a:r>
            <a:r>
              <a:rPr lang="pt-BR" sz="2400" b="1" dirty="0">
                <a:solidFill>
                  <a:schemeClr val="tx1"/>
                </a:solidFill>
                <a:latin typeface="Arial Narrow" panose="020B0606020202030204" pitchFamily="34" charset="0"/>
              </a:rPr>
              <a:t>PEDIÁTRICA :08</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ORTOPEDIA:61</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INFECTOLOGIA:05</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ANGIOLOGIA/VASCULAR:19</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OBSTETRICIA ALTO RISCO:10</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OTORRINOLARINGOLOGIA:32</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GASTROENTEROLOGIA:26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NUTRICIONISTA: 16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TOTAL DE CONSULTAS: 588</a:t>
            </a:r>
          </a:p>
          <a:p>
            <a:pPr>
              <a:buFont typeface="Wingdings" panose="05000000000000000000" pitchFamily="2" charset="2"/>
              <a:buChar char="ü"/>
            </a:pPr>
            <a:endParaRPr lang="pt-BR" dirty="0">
              <a:solidFill>
                <a:schemeClr val="tx1"/>
              </a:solidFill>
              <a:latin typeface="Arial Narrow" panose="020B0606020202030204" pitchFamily="34" charset="0"/>
            </a:endParaRPr>
          </a:p>
          <a:p>
            <a:pPr marL="0" marR="0" lvl="0" indent="0" algn="l" rtl="0">
              <a:lnSpc>
                <a:spcPct val="90000"/>
              </a:lnSpc>
              <a:spcBef>
                <a:spcPts val="0"/>
              </a:spcBef>
              <a:spcAft>
                <a:spcPts val="0"/>
              </a:spcAft>
              <a:buClrTx/>
              <a:buSzPct val="74000"/>
              <a:buNone/>
            </a:pPr>
            <a:endParaRPr lang="en-US" dirty="0">
              <a:solidFill>
                <a:schemeClr val="dk2"/>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23528" y="260648"/>
            <a:ext cx="83629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Consultas</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Especialidade</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no CRE</a:t>
            </a:r>
          </a:p>
        </p:txBody>
      </p:sp>
      <p:sp>
        <p:nvSpPr>
          <p:cNvPr id="258" name="Shape 258"/>
          <p:cNvSpPr txBox="1">
            <a:spLocks noGrp="1"/>
          </p:cNvSpPr>
          <p:nvPr>
            <p:ph type="body" idx="1"/>
          </p:nvPr>
        </p:nvSpPr>
        <p:spPr>
          <a:xfrm>
            <a:off x="251520" y="1556792"/>
            <a:ext cx="8712968" cy="4464496"/>
          </a:xfrm>
          <a:prstGeom prst="rect">
            <a:avLst/>
          </a:prstGeom>
          <a:noFill/>
          <a:ln>
            <a:noFill/>
          </a:ln>
        </p:spPr>
        <p:txBody>
          <a:bodyPr lIns="91425" tIns="45700" rIns="91425" bIns="45700" numCol="1" anchor="t" anchorCtr="0">
            <a:noAutofit/>
          </a:bodyPr>
          <a:lstStyle/>
          <a:p>
            <a:pPr>
              <a:buClrTx/>
              <a:buFont typeface="Wingdings" panose="05000000000000000000" pitchFamily="2" charset="2"/>
              <a:buChar char="ü"/>
            </a:pPr>
            <a:r>
              <a:rPr lang="pt-BR" sz="2800" b="1" dirty="0">
                <a:solidFill>
                  <a:schemeClr val="tx1"/>
                </a:solidFill>
                <a:latin typeface="Arial Narrow" panose="020B0606020202030204" pitchFamily="34" charset="0"/>
              </a:rPr>
              <a:t>RX :96 (PELO CONSÓRCIO)</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MAMOGRAFIA-10 A49 ANOS:23</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MAMOGRAFIA-50 A 69 ANOS:27</a:t>
            </a:r>
          </a:p>
          <a:p>
            <a:pPr marL="152400" indent="0">
              <a:buClrTx/>
              <a:buNone/>
            </a:pPr>
            <a:endParaRPr lang="pt-BR" sz="2800" b="1" dirty="0" smtClean="0">
              <a:solidFill>
                <a:schemeClr val="tx1"/>
              </a:solidFill>
              <a:latin typeface="Arial Narrow" panose="020B0606020202030204" pitchFamily="34" charset="0"/>
            </a:endParaRPr>
          </a:p>
          <a:p>
            <a:pPr marL="152400" indent="0">
              <a:buClrTx/>
              <a:buNone/>
            </a:pPr>
            <a:r>
              <a:rPr lang="pt-BR" sz="2800" b="1" dirty="0" smtClean="0">
                <a:solidFill>
                  <a:schemeClr val="tx1"/>
                </a:solidFill>
                <a:latin typeface="Arial Narrow" panose="020B0606020202030204" pitchFamily="34" charset="0"/>
              </a:rPr>
              <a:t>  </a:t>
            </a:r>
            <a:r>
              <a:rPr lang="pt-BR"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	TOTAL</a:t>
            </a:r>
            <a:r>
              <a:rPr lang="pt-BR" sz="2800" b="1" dirty="0">
                <a:solidFill>
                  <a:schemeClr val="tx1"/>
                </a:solidFill>
                <a:effectLst>
                  <a:outerShdw blurRad="38100" dist="38100" dir="2700000" algn="tl">
                    <a:srgbClr val="000000">
                      <a:alpha val="43137"/>
                    </a:srgbClr>
                  </a:outerShdw>
                </a:effectLst>
                <a:latin typeface="Arial Narrow" panose="020B0606020202030204" pitchFamily="34" charset="0"/>
              </a:rPr>
              <a:t>: 50 </a:t>
            </a:r>
            <a:r>
              <a:rPr lang="pt-BR"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MAMOGRAFIAS</a:t>
            </a:r>
          </a:p>
          <a:p>
            <a:pPr marL="152400" indent="0">
              <a:buClrTx/>
              <a:buNone/>
            </a:pPr>
            <a:endParaRPr lang="pt-BR" sz="2800" b="1" dirty="0" smtClean="0">
              <a:solidFill>
                <a:schemeClr val="tx1"/>
              </a:solidFill>
              <a:effectLst>
                <a:outerShdw blurRad="38100" dist="38100" dir="2700000" algn="tl">
                  <a:srgbClr val="000000">
                    <a:alpha val="43137"/>
                  </a:srgbClr>
                </a:outerShdw>
              </a:effectLst>
              <a:latin typeface="Arial Narrow" panose="020B0606020202030204" pitchFamily="34" charset="0"/>
            </a:endParaRPr>
          </a:p>
          <a:p>
            <a:pPr lvl="0" indent="-342900">
              <a:spcBef>
                <a:spcPts val="560"/>
              </a:spcBef>
              <a:buNone/>
            </a:pPr>
            <a:r>
              <a:rPr lang="pt-BR" b="1" dirty="0" smtClean="0">
                <a:solidFill>
                  <a:schemeClr val="dk2"/>
                </a:solidFill>
                <a:effectLst>
                  <a:outerShdw blurRad="38100" dist="38100" dir="2700000" algn="tl">
                    <a:srgbClr val="000000">
                      <a:alpha val="43137"/>
                    </a:srgbClr>
                  </a:outerShdw>
                </a:effectLst>
                <a:latin typeface="Arial Narrow" panose="020B0606020202030204" pitchFamily="34" charset="0"/>
              </a:rPr>
              <a:t>		</a:t>
            </a:r>
            <a:r>
              <a:rPr lang="pt-BR" sz="3600" b="1" dirty="0" smtClean="0">
                <a:solidFill>
                  <a:schemeClr val="dk2"/>
                </a:solidFill>
                <a:effectLst>
                  <a:outerShdw blurRad="38100" dist="38100" dir="2700000" algn="tl">
                    <a:srgbClr val="000000">
                      <a:alpha val="43137"/>
                    </a:srgbClr>
                  </a:outerShdw>
                </a:effectLst>
                <a:latin typeface="Arial Narrow" panose="020B0606020202030204" pitchFamily="34" charset="0"/>
              </a:rPr>
              <a:t>CLINICA </a:t>
            </a:r>
            <a:r>
              <a:rPr lang="pt-BR" sz="3600" b="1" dirty="0" smtClean="0">
                <a:solidFill>
                  <a:schemeClr val="tx1"/>
                </a:solidFill>
                <a:effectLst>
                  <a:outerShdw blurRad="38100" dist="38100" dir="2700000" algn="tl">
                    <a:srgbClr val="000000">
                      <a:alpha val="43137"/>
                    </a:srgbClr>
                  </a:outerShdw>
                </a:effectLst>
                <a:latin typeface="Arial Narrow" panose="020B0606020202030204" pitchFamily="34" charset="0"/>
              </a:rPr>
              <a:t>GEOMEDIC</a:t>
            </a:r>
          </a:p>
          <a:p>
            <a:pPr lvl="0" indent="-342900">
              <a:spcBef>
                <a:spcPts val="560"/>
              </a:spcBef>
              <a:buClrTx/>
              <a:buFont typeface="Wingdings" panose="05000000000000000000" pitchFamily="2" charset="2"/>
              <a:buChar char="ü"/>
            </a:pPr>
            <a:r>
              <a:rPr lang="pt-BR" sz="2800" b="1" dirty="0" smtClean="0">
                <a:solidFill>
                  <a:schemeClr val="tx1"/>
                </a:solidFill>
                <a:latin typeface="Arial Narrow" panose="020B0606020202030204" pitchFamily="34" charset="0"/>
              </a:rPr>
              <a:t>ESTUDO </a:t>
            </a:r>
            <a:r>
              <a:rPr lang="pt-BR" sz="2800" b="1" dirty="0">
                <a:solidFill>
                  <a:schemeClr val="tx1"/>
                </a:solidFill>
                <a:latin typeface="Arial Narrow" panose="020B0606020202030204" pitchFamily="34" charset="0"/>
              </a:rPr>
              <a:t>URODINÂMICO:05</a:t>
            </a:r>
          </a:p>
          <a:p>
            <a:pPr marL="152400" indent="0">
              <a:buClrTx/>
              <a:buNone/>
            </a:pPr>
            <a:endParaRPr lang="pt-BR" sz="2800" b="1" dirty="0">
              <a:solidFill>
                <a:schemeClr val="tx1"/>
              </a:solidFill>
              <a:effectLst>
                <a:outerShdw blurRad="38100" dist="38100" dir="2700000" algn="tl">
                  <a:srgbClr val="000000">
                    <a:alpha val="43137"/>
                  </a:srgbClr>
                </a:outerShdw>
              </a:effectLst>
              <a:latin typeface="Arial Narrow" panose="020B0606020202030204" pitchFamily="34" charset="0"/>
            </a:endParaRPr>
          </a:p>
          <a:p>
            <a:pPr marL="457200" marR="0" lvl="0" indent="-457200" algn="l" rtl="0">
              <a:lnSpc>
                <a:spcPct val="100000"/>
              </a:lnSpc>
              <a:spcBef>
                <a:spcPts val="640"/>
              </a:spcBef>
              <a:spcAft>
                <a:spcPts val="0"/>
              </a:spcAft>
              <a:buClrTx/>
              <a:buSzPct val="75000"/>
              <a:buFont typeface="Arial" panose="020B0604020202020204" pitchFamily="34" charset="0"/>
              <a:buChar char="•"/>
            </a:pPr>
            <a:endParaRPr lang="en-US" sz="2800" dirty="0">
              <a:solidFill>
                <a:schemeClr val="dk2"/>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1"/>
          </p:nvPr>
        </p:nvSpPr>
        <p:spPr>
          <a:xfrm>
            <a:off x="0" y="476672"/>
            <a:ext cx="8964488" cy="6048672"/>
          </a:xfrm>
          <a:prstGeom prst="rect">
            <a:avLst/>
          </a:prstGeom>
          <a:noFill/>
          <a:ln>
            <a:noFill/>
          </a:ln>
        </p:spPr>
        <p:txBody>
          <a:bodyPr lIns="91425" tIns="45700" rIns="91425" bIns="45700" anchor="t" anchorCtr="0">
            <a:noAutofit/>
          </a:bodyPr>
          <a:lstStyle/>
          <a:p>
            <a:pPr marL="152400" indent="0">
              <a:buClrTx/>
              <a:buNone/>
            </a:pPr>
            <a:r>
              <a:rPr lang="pt-BR" sz="2800" b="1" dirty="0">
                <a:solidFill>
                  <a:schemeClr val="tx1"/>
                </a:solidFill>
                <a:latin typeface="Arial Narrow" panose="020B0606020202030204" pitchFamily="34" charset="0"/>
              </a:rPr>
              <a:t> </a:t>
            </a:r>
            <a:r>
              <a:rPr lang="pt-BR" sz="2800" b="1" dirty="0" smtClean="0">
                <a:solidFill>
                  <a:schemeClr val="tx1"/>
                </a:solidFill>
                <a:effectLst>
                  <a:outerShdw blurRad="38100" dist="38100" dir="2700000" algn="tl">
                    <a:srgbClr val="000000">
                      <a:alpha val="43137"/>
                    </a:srgbClr>
                  </a:outerShdw>
                </a:effectLst>
                <a:latin typeface="Arial Narrow" panose="020B0606020202030204" pitchFamily="34" charset="0"/>
              </a:rPr>
              <a:t>	</a:t>
            </a:r>
            <a:r>
              <a:rPr lang="pt-BR" sz="3600" b="1" dirty="0" smtClean="0">
                <a:solidFill>
                  <a:schemeClr val="tx1"/>
                </a:solidFill>
                <a:effectLst>
                  <a:outerShdw blurRad="38100" dist="38100" dir="2700000" algn="tl">
                    <a:srgbClr val="000000">
                      <a:alpha val="43137"/>
                    </a:srgbClr>
                  </a:outerShdw>
                </a:effectLst>
                <a:latin typeface="Arial Narrow" panose="020B0606020202030204" pitchFamily="34" charset="0"/>
              </a:rPr>
              <a:t>CLINICA ENDOCLIN</a:t>
            </a:r>
          </a:p>
          <a:p>
            <a:pPr>
              <a:buClrTx/>
              <a:buFont typeface="Wingdings" panose="05000000000000000000" pitchFamily="2" charset="2"/>
              <a:buChar char="ü"/>
            </a:pPr>
            <a:r>
              <a:rPr lang="pt-BR" sz="2800" b="1" dirty="0" smtClean="0">
                <a:solidFill>
                  <a:schemeClr val="tx1"/>
                </a:solidFill>
                <a:latin typeface="Arial Narrow" panose="020B0606020202030204" pitchFamily="34" charset="0"/>
              </a:rPr>
              <a:t>ENDOSCOPIA:12</a:t>
            </a:r>
            <a:endParaRPr lang="pt-BR" sz="2800" b="1" dirty="0">
              <a:solidFill>
                <a:schemeClr val="tx1"/>
              </a:solidFill>
              <a:latin typeface="Arial Narrow" panose="020B0606020202030204" pitchFamily="34" charset="0"/>
            </a:endParaRPr>
          </a:p>
          <a:p>
            <a:pPr>
              <a:buClrTx/>
              <a:buFont typeface="Wingdings" panose="05000000000000000000" pitchFamily="2" charset="2"/>
              <a:buChar char="ü"/>
            </a:pPr>
            <a:r>
              <a:rPr lang="pt-BR" sz="2800" b="1" dirty="0">
                <a:solidFill>
                  <a:schemeClr val="tx1"/>
                </a:solidFill>
                <a:latin typeface="Arial Narrow" panose="020B0606020202030204" pitchFamily="34" charset="0"/>
              </a:rPr>
              <a:t>COLONOSCOPIA:01</a:t>
            </a:r>
          </a:p>
          <a:p>
            <a:pPr marL="152400" indent="0">
              <a:buClrTx/>
              <a:buNone/>
            </a:pPr>
            <a:r>
              <a:rPr lang="pt-BR" sz="2800" b="1" dirty="0">
                <a:solidFill>
                  <a:schemeClr val="tx1"/>
                </a:solidFill>
                <a:latin typeface="Arial Narrow" panose="020B0606020202030204" pitchFamily="34" charset="0"/>
              </a:rPr>
              <a:t>	</a:t>
            </a:r>
            <a:r>
              <a:rPr lang="pt-BR" sz="3600" b="1" dirty="0" smtClean="0">
                <a:solidFill>
                  <a:schemeClr val="tx1"/>
                </a:solidFill>
                <a:effectLst>
                  <a:outerShdw blurRad="38100" dist="38100" dir="2700000" algn="tl">
                    <a:srgbClr val="000000">
                      <a:alpha val="43137"/>
                    </a:srgbClr>
                  </a:outerShdw>
                </a:effectLst>
                <a:latin typeface="Arial Narrow" panose="020B0606020202030204" pitchFamily="34" charset="0"/>
              </a:rPr>
              <a:t>EXAMES </a:t>
            </a:r>
            <a:r>
              <a:rPr lang="pt-BR" sz="3600" b="1" dirty="0">
                <a:solidFill>
                  <a:schemeClr val="tx1"/>
                </a:solidFill>
                <a:effectLst>
                  <a:outerShdw blurRad="38100" dist="38100" dir="2700000" algn="tl">
                    <a:srgbClr val="000000">
                      <a:alpha val="43137"/>
                    </a:srgbClr>
                  </a:outerShdw>
                </a:effectLst>
                <a:latin typeface="Arial Narrow" panose="020B0606020202030204" pitchFamily="34" charset="0"/>
              </a:rPr>
              <a:t>DE CORAÇÃO</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HOLTER 24 HORAS:04</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MAPA:01</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ECOCARDIOGRAMA:12</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TESTE DE ESFORÇO:31</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ECOCARDIOGRAMA COM ESTRESS </a:t>
            </a:r>
            <a:r>
              <a:rPr lang="pt-BR" sz="2800" b="1" dirty="0" smtClean="0">
                <a:solidFill>
                  <a:schemeClr val="tx1"/>
                </a:solidFill>
                <a:latin typeface="Arial Narrow" panose="020B0606020202030204" pitchFamily="34" charset="0"/>
              </a:rPr>
              <a:t>FARMACOLÓGICO: 01</a:t>
            </a:r>
            <a:endParaRPr lang="pt-BR" sz="2800" b="1" dirty="0">
              <a:solidFill>
                <a:schemeClr val="tx1"/>
              </a:solidFill>
              <a:latin typeface="Arial Narrow" panose="020B0606020202030204" pitchFamily="34" charset="0"/>
            </a:endParaRPr>
          </a:p>
          <a:p>
            <a:pPr marL="152400" indent="0">
              <a:buClrTx/>
              <a:buNone/>
            </a:pPr>
            <a:r>
              <a:rPr lang="pt-BR" sz="3600" b="1" dirty="0" smtClean="0">
                <a:solidFill>
                  <a:schemeClr val="tx1"/>
                </a:solidFill>
                <a:latin typeface="Arial Narrow" panose="020B0606020202030204" pitchFamily="34" charset="0"/>
              </a:rPr>
              <a:t>	</a:t>
            </a:r>
            <a:r>
              <a:rPr lang="pt-BR" sz="3600" b="1" dirty="0" smtClean="0">
                <a:solidFill>
                  <a:schemeClr val="tx1"/>
                </a:solidFill>
                <a:effectLst>
                  <a:outerShdw blurRad="38100" dist="38100" dir="2700000" algn="tl">
                    <a:srgbClr val="000000">
                      <a:alpha val="43137"/>
                    </a:srgbClr>
                  </a:outerShdw>
                </a:effectLst>
                <a:latin typeface="Arial Narrow" panose="020B0606020202030204" pitchFamily="34" charset="0"/>
              </a:rPr>
              <a:t>TOTAL:49 </a:t>
            </a:r>
            <a:r>
              <a:rPr lang="pt-BR" sz="3600" b="1" dirty="0">
                <a:solidFill>
                  <a:schemeClr val="tx1"/>
                </a:solidFill>
                <a:effectLst>
                  <a:outerShdw blurRad="38100" dist="38100" dir="2700000" algn="tl">
                    <a:srgbClr val="000000">
                      <a:alpha val="43137"/>
                    </a:srgbClr>
                  </a:outerShdw>
                </a:effectLst>
                <a:latin typeface="Arial Narrow" panose="020B0606020202030204" pitchFamily="34" charset="0"/>
              </a:rPr>
              <a:t>EXAMES DO </a:t>
            </a:r>
            <a:r>
              <a:rPr lang="pt-BR" sz="3600" b="1" dirty="0" smtClean="0">
                <a:solidFill>
                  <a:schemeClr val="tx1"/>
                </a:solidFill>
                <a:effectLst>
                  <a:outerShdw blurRad="38100" dist="38100" dir="2700000" algn="tl">
                    <a:srgbClr val="000000">
                      <a:alpha val="43137"/>
                    </a:srgbClr>
                  </a:outerShdw>
                </a:effectLst>
                <a:latin typeface="Arial Narrow" panose="020B0606020202030204" pitchFamily="34" charset="0"/>
              </a:rPr>
              <a:t>CORAÇÃO</a:t>
            </a:r>
            <a:endParaRPr lang="pt-BR" sz="3600" b="1" dirty="0">
              <a:solidFill>
                <a:schemeClr val="tx1"/>
              </a:solidFill>
              <a:effectLst>
                <a:outerShdw blurRad="38100" dist="38100" dir="2700000" algn="tl">
                  <a:srgbClr val="000000">
                    <a:alpha val="43137"/>
                  </a:srgbClr>
                </a:outerShdw>
              </a:effectLst>
              <a:latin typeface="Arial Narrow" panose="020B0606020202030204" pitchFamily="34" charset="0"/>
            </a:endParaRPr>
          </a:p>
          <a:p>
            <a:pPr marL="342900" marR="0" lvl="0" indent="-342900" algn="l" rtl="0">
              <a:spcBef>
                <a:spcPts val="560"/>
              </a:spcBef>
              <a:spcAft>
                <a:spcPts val="0"/>
              </a:spcAft>
              <a:buClr>
                <a:schemeClr val="accent1"/>
              </a:buClr>
              <a:buSzPct val="75000"/>
              <a:buFont typeface="Noto Sans Symbols"/>
              <a:buNone/>
            </a:pPr>
            <a:endParaRPr sz="2800" b="1" i="0" u="sng" dirty="0">
              <a:solidFill>
                <a:schemeClr val="dk2"/>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0" y="159724"/>
            <a:ext cx="8964488" cy="6669360"/>
          </a:xfrm>
        </p:spPr>
        <p:txBody>
          <a:bodyPr/>
          <a:lstStyle/>
          <a:p>
            <a:pPr lvl="0" indent="-342900">
              <a:spcBef>
                <a:spcPts val="560"/>
              </a:spcBef>
              <a:buNone/>
            </a:pPr>
            <a:r>
              <a:rPr lang="pt-BR" b="1" dirty="0">
                <a:solidFill>
                  <a:schemeClr val="dk2"/>
                </a:solidFill>
                <a:latin typeface="Arial Narrow" panose="020B0606020202030204" pitchFamily="34" charset="0"/>
              </a:rPr>
              <a:t>		</a:t>
            </a:r>
            <a:r>
              <a:rPr lang="pt-BR" b="1" dirty="0" smtClean="0">
                <a:solidFill>
                  <a:schemeClr val="tx1"/>
                </a:solidFill>
                <a:effectLst>
                  <a:outerShdw blurRad="38100" dist="38100" dir="2700000" algn="tl">
                    <a:srgbClr val="000000">
                      <a:alpha val="43137"/>
                    </a:srgbClr>
                  </a:outerShdw>
                </a:effectLst>
                <a:latin typeface="Arial Narrow" panose="020B0606020202030204" pitchFamily="34" charset="0"/>
              </a:rPr>
              <a:t>INSTITUTO </a:t>
            </a:r>
            <a:r>
              <a:rPr lang="pt-BR" b="1" dirty="0">
                <a:solidFill>
                  <a:schemeClr val="tx1"/>
                </a:solidFill>
                <a:effectLst>
                  <a:outerShdw blurRad="38100" dist="38100" dir="2700000" algn="tl">
                    <a:srgbClr val="000000">
                      <a:alpha val="43137"/>
                    </a:srgbClr>
                  </a:outerShdw>
                </a:effectLst>
                <a:latin typeface="Arial Narrow" panose="020B0606020202030204" pitchFamily="34" charset="0"/>
              </a:rPr>
              <a:t>PARANAVAÍ DE IMAGEM(IPI</a:t>
            </a:r>
            <a:r>
              <a:rPr lang="pt-BR" b="1" dirty="0" smtClean="0">
                <a:solidFill>
                  <a:schemeClr val="tx1"/>
                </a:solidFill>
                <a:effectLst>
                  <a:outerShdw blurRad="38100" dist="38100" dir="2700000" algn="tl">
                    <a:srgbClr val="000000">
                      <a:alpha val="43137"/>
                    </a:srgbClr>
                  </a:outerShdw>
                </a:effectLst>
                <a:latin typeface="Arial Narrow" panose="020B0606020202030204" pitchFamily="34" charset="0"/>
              </a:rPr>
              <a:t>)</a:t>
            </a:r>
          </a:p>
          <a:p>
            <a:pPr lvl="0" indent="-342900">
              <a:spcBef>
                <a:spcPts val="560"/>
              </a:spcBef>
              <a:buNone/>
            </a:pPr>
            <a:r>
              <a:rPr lang="pt-BR" b="1" dirty="0">
                <a:solidFill>
                  <a:schemeClr val="tx1"/>
                </a:solidFill>
                <a:effectLst>
                  <a:outerShdw blurRad="38100" dist="38100" dir="2700000" algn="tl">
                    <a:srgbClr val="000000">
                      <a:alpha val="43137"/>
                    </a:srgbClr>
                  </a:outerShdw>
                </a:effectLst>
                <a:latin typeface="Arial Narrow" panose="020B0606020202030204" pitchFamily="34" charset="0"/>
              </a:rPr>
              <a:t>	</a:t>
            </a:r>
            <a:r>
              <a:rPr lang="pt-BR" b="1" dirty="0" smtClean="0">
                <a:solidFill>
                  <a:schemeClr val="tx1"/>
                </a:solidFill>
                <a:effectLst>
                  <a:outerShdw blurRad="38100" dist="38100" dir="2700000" algn="tl">
                    <a:srgbClr val="000000">
                      <a:alpha val="43137"/>
                    </a:srgbClr>
                  </a:outerShdw>
                </a:effectLst>
                <a:latin typeface="Arial Narrow" panose="020B0606020202030204" pitchFamily="34" charset="0"/>
              </a:rPr>
              <a:t>	TOMOGRAFIAS</a:t>
            </a:r>
            <a:r>
              <a:rPr lang="pt-BR" b="1" dirty="0" smtClean="0">
                <a:solidFill>
                  <a:schemeClr val="tx1"/>
                </a:solidFill>
                <a:latin typeface="Arial Narrow" panose="020B0606020202030204" pitchFamily="34" charset="0"/>
              </a:rPr>
              <a:t>:</a:t>
            </a:r>
            <a:endParaRPr lang="pt-BR" b="1" dirty="0">
              <a:solidFill>
                <a:schemeClr val="tx1"/>
              </a:solidFill>
              <a:latin typeface="Arial Narrow" panose="020B0606020202030204" pitchFamily="34" charset="0"/>
            </a:endParaRPr>
          </a:p>
          <a:p>
            <a:pPr>
              <a:buClrTx/>
              <a:buFont typeface="Wingdings" panose="05000000000000000000" pitchFamily="2" charset="2"/>
              <a:buChar char="ü"/>
            </a:pPr>
            <a:r>
              <a:rPr lang="pt-BR" sz="2800" b="1" dirty="0">
                <a:solidFill>
                  <a:schemeClr val="tx1"/>
                </a:solidFill>
                <a:latin typeface="Arial Narrow" panose="020B0606020202030204" pitchFamily="34" charset="0"/>
              </a:rPr>
              <a:t>ABDOME TOTAL:01</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CRÂNIO:07</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COLUNA:05</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SEIOS DA </a:t>
            </a:r>
            <a:r>
              <a:rPr lang="pt-BR" sz="2800" b="1" dirty="0" smtClean="0">
                <a:solidFill>
                  <a:schemeClr val="tx1"/>
                </a:solidFill>
                <a:latin typeface="Arial Narrow" panose="020B0606020202030204" pitchFamily="34" charset="0"/>
              </a:rPr>
              <a:t>FACE:01</a:t>
            </a:r>
            <a:r>
              <a:rPr lang="pt-BR" sz="2800" b="1" dirty="0">
                <a:solidFill>
                  <a:schemeClr val="tx1"/>
                </a:solidFill>
                <a:latin typeface="Arial Narrow" panose="020B0606020202030204" pitchFamily="34" charset="0"/>
              </a:rPr>
              <a:t> </a:t>
            </a:r>
          </a:p>
          <a:p>
            <a:pPr marL="152400" indent="0">
              <a:buClrTx/>
              <a:buNone/>
            </a:pPr>
            <a:r>
              <a:rPr lang="pt-BR" b="1" dirty="0" smtClean="0">
                <a:solidFill>
                  <a:schemeClr val="tx1"/>
                </a:solidFill>
                <a:latin typeface="Arial Narrow" panose="020B0606020202030204" pitchFamily="34" charset="0"/>
              </a:rPr>
              <a:t>	</a:t>
            </a:r>
            <a:r>
              <a:rPr lang="pt-BR" b="1" dirty="0" smtClean="0">
                <a:solidFill>
                  <a:schemeClr val="tx1"/>
                </a:solidFill>
                <a:effectLst>
                  <a:outerShdw blurRad="38100" dist="38100" dir="2700000" algn="tl">
                    <a:srgbClr val="000000">
                      <a:alpha val="43137"/>
                    </a:srgbClr>
                  </a:outerShdw>
                </a:effectLst>
                <a:latin typeface="Arial Narrow" panose="020B0606020202030204" pitchFamily="34" charset="0"/>
              </a:rPr>
              <a:t>RESSONANCIAS </a:t>
            </a:r>
            <a:r>
              <a:rPr lang="pt-BR" b="1" dirty="0">
                <a:solidFill>
                  <a:schemeClr val="tx1"/>
                </a:solidFill>
                <a:effectLst>
                  <a:outerShdw blurRad="38100" dist="38100" dir="2700000" algn="tl">
                    <a:srgbClr val="000000">
                      <a:alpha val="43137"/>
                    </a:srgbClr>
                  </a:outerShdw>
                </a:effectLst>
                <a:latin typeface="Arial Narrow" panose="020B0606020202030204" pitchFamily="34" charset="0"/>
              </a:rPr>
              <a:t>EM ARAPONGAS: 20</a:t>
            </a:r>
          </a:p>
          <a:p>
            <a:pPr marL="152400" indent="0">
              <a:buClrTx/>
              <a:buNone/>
            </a:pPr>
            <a:r>
              <a:rPr lang="pt-BR" b="1" dirty="0" smtClean="0">
                <a:solidFill>
                  <a:schemeClr val="tx1"/>
                </a:solidFill>
                <a:effectLst>
                  <a:outerShdw blurRad="38100" dist="38100" dir="2700000" algn="tl">
                    <a:srgbClr val="000000">
                      <a:alpha val="43137"/>
                    </a:srgbClr>
                  </a:outerShdw>
                </a:effectLst>
                <a:latin typeface="Arial Narrow" panose="020B0606020202030204" pitchFamily="34" charset="0"/>
              </a:rPr>
              <a:t>	MEDICINA SIRENA</a:t>
            </a:r>
            <a:endParaRPr lang="pt-BR" b="1" dirty="0">
              <a:solidFill>
                <a:schemeClr val="tx1"/>
              </a:solidFill>
              <a:effectLst>
                <a:outerShdw blurRad="38100" dist="38100" dir="2700000" algn="tl">
                  <a:srgbClr val="000000">
                    <a:alpha val="43137"/>
                  </a:srgbClr>
                </a:outerShdw>
              </a:effectLst>
              <a:latin typeface="Arial Narrow" panose="020B0606020202030204" pitchFamily="34" charset="0"/>
            </a:endParaRPr>
          </a:p>
          <a:p>
            <a:pPr>
              <a:buClrTx/>
              <a:buFont typeface="Wingdings" panose="05000000000000000000" pitchFamily="2" charset="2"/>
              <a:buChar char="ü"/>
            </a:pPr>
            <a:r>
              <a:rPr lang="pt-BR" sz="2800" b="1" dirty="0">
                <a:solidFill>
                  <a:schemeClr val="tx1"/>
                </a:solidFill>
                <a:latin typeface="Arial Narrow" panose="020B0606020202030204" pitchFamily="34" charset="0"/>
              </a:rPr>
              <a:t>AUDIOMETRIAS: 02</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IMITANCIOMETRIAS: 03</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FIBROLARINGOSCOPIA: 01</a:t>
            </a:r>
          </a:p>
          <a:p>
            <a:pPr>
              <a:buClrTx/>
              <a:buFont typeface="Wingdings" panose="05000000000000000000" pitchFamily="2" charset="2"/>
              <a:buChar char="ü"/>
            </a:pPr>
            <a:r>
              <a:rPr lang="pt-BR" sz="2800" b="1" dirty="0">
                <a:solidFill>
                  <a:schemeClr val="tx1"/>
                </a:solidFill>
                <a:latin typeface="Arial Narrow" panose="020B0606020202030204" pitchFamily="34" charset="0"/>
              </a:rPr>
              <a:t>BERA:02</a:t>
            </a:r>
          </a:p>
          <a:p>
            <a:pPr marL="457200" indent="-457200">
              <a:spcBef>
                <a:spcPts val="560"/>
              </a:spcBef>
              <a:buClrTx/>
              <a:buFont typeface="Wingdings" panose="05000000000000000000" pitchFamily="2" charset="2"/>
              <a:buChar char="ü"/>
            </a:pPr>
            <a:endParaRPr lang="pt-BR" sz="2800" b="1" dirty="0">
              <a:solidFill>
                <a:schemeClr val="tx1"/>
              </a:solidFill>
              <a:latin typeface="Arial Narrow" panose="020B0606020202030204" pitchFamily="34" charset="0"/>
            </a:endParaRPr>
          </a:p>
          <a:p>
            <a:endParaRPr lang="pt-BR" dirty="0"/>
          </a:p>
        </p:txBody>
      </p:sp>
    </p:spTree>
    <p:extLst>
      <p:ext uri="{BB962C8B-B14F-4D97-AF65-F5344CB8AC3E}">
        <p14:creationId xmlns:p14="http://schemas.microsoft.com/office/powerpoint/2010/main" xmlns="" val="2064769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251520" y="1052736"/>
            <a:ext cx="8892480" cy="4134365"/>
          </a:xfrm>
        </p:spPr>
        <p:txBody>
          <a:bodyPr numCol="2"/>
          <a:lstStyle/>
          <a:p>
            <a:pPr>
              <a:buClrTx/>
              <a:buFont typeface="Wingdings" panose="05000000000000000000" pitchFamily="2" charset="2"/>
              <a:buChar char="ü"/>
            </a:pPr>
            <a:r>
              <a:rPr lang="pt-BR" sz="2400" b="1" dirty="0" smtClean="0">
                <a:solidFill>
                  <a:schemeClr val="tx1"/>
                </a:solidFill>
                <a:latin typeface="Arial Narrow" panose="020B0606020202030204" pitchFamily="34" charset="0"/>
              </a:rPr>
              <a:t>MAMAS:27</a:t>
            </a:r>
            <a:endParaRPr lang="pt-BR" sz="2400" b="1" dirty="0">
              <a:solidFill>
                <a:schemeClr val="tx1"/>
              </a:solidFill>
              <a:latin typeface="Arial Narrow" panose="020B0606020202030204" pitchFamily="34" charset="0"/>
            </a:endParaRPr>
          </a:p>
          <a:p>
            <a:pPr>
              <a:buClrTx/>
              <a:buFont typeface="Wingdings" panose="05000000000000000000" pitchFamily="2" charset="2"/>
              <a:buChar char="ü"/>
            </a:pPr>
            <a:r>
              <a:rPr lang="pt-BR" sz="2400" b="1" dirty="0">
                <a:solidFill>
                  <a:schemeClr val="tx1"/>
                </a:solidFill>
                <a:latin typeface="Arial Narrow" panose="020B0606020202030204" pitchFamily="34" charset="0"/>
              </a:rPr>
              <a:t>ARTICULAÇÃO:06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ABDOME TOTAL:04</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BOLSA ESCROTAL:09</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PRÓSTATA:01</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PÉLVICO:02</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TRANSVAGINAL:01</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OBSTETRICO; 03</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OBSTETRICO MORFOLÓGICO:03</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OBSTETRICO DOPPLER:01</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CERVICAL:14</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INGUINAL:04</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CARÓTIDAS:18</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PARTES MOLES:04</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TIREOIDE:06</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VIAS URINÁRIAS:02</a:t>
            </a:r>
          </a:p>
          <a:p>
            <a:pPr>
              <a:buClrTx/>
              <a:buFont typeface="Wingdings" panose="05000000000000000000" pitchFamily="2" charset="2"/>
              <a:buChar char="ü"/>
            </a:pPr>
            <a:r>
              <a:rPr lang="pt-BR" sz="2400" b="1" dirty="0">
                <a:solidFill>
                  <a:schemeClr val="tx1"/>
                </a:solidFill>
                <a:latin typeface="Arial Narrow" panose="020B0606020202030204" pitchFamily="34" charset="0"/>
              </a:rPr>
              <a:t>DOPPLER VENOSO:02</a:t>
            </a:r>
          </a:p>
          <a:p>
            <a:pPr marL="152400" indent="0">
              <a:buNone/>
            </a:pPr>
            <a:endParaRPr lang="pt-BR" dirty="0"/>
          </a:p>
        </p:txBody>
      </p:sp>
      <p:sp>
        <p:nvSpPr>
          <p:cNvPr id="4" name="Retângulo 3"/>
          <p:cNvSpPr/>
          <p:nvPr/>
        </p:nvSpPr>
        <p:spPr>
          <a:xfrm>
            <a:off x="539552" y="243513"/>
            <a:ext cx="8424936" cy="923330"/>
          </a:xfrm>
          <a:prstGeom prst="rect">
            <a:avLst/>
          </a:prstGeom>
        </p:spPr>
        <p:txBody>
          <a:bodyPr wrap="square">
            <a:spAutoFit/>
          </a:bodyPr>
          <a:lstStyle/>
          <a:p>
            <a:r>
              <a:rPr lang="pt-BR" sz="4000" b="1" dirty="0">
                <a:effectLst>
                  <a:outerShdw blurRad="38100" dist="38100" dir="2700000" algn="tl">
                    <a:srgbClr val="000000">
                      <a:alpha val="43137"/>
                    </a:srgbClr>
                  </a:outerShdw>
                </a:effectLst>
                <a:latin typeface="Arial Narrow" panose="020B0606020202030204" pitchFamily="34" charset="0"/>
              </a:rPr>
              <a:t>USG REALIZADOS EM PARANAVAÍ                                </a:t>
            </a:r>
          </a:p>
          <a:p>
            <a:endParaRPr lang="pt-BR" dirty="0"/>
          </a:p>
        </p:txBody>
      </p:sp>
      <p:sp>
        <p:nvSpPr>
          <p:cNvPr id="5" name="Retângulo 4"/>
          <p:cNvSpPr/>
          <p:nvPr/>
        </p:nvSpPr>
        <p:spPr>
          <a:xfrm>
            <a:off x="539552" y="5822337"/>
            <a:ext cx="7970452" cy="523220"/>
          </a:xfrm>
          <a:prstGeom prst="rect">
            <a:avLst/>
          </a:prstGeom>
        </p:spPr>
        <p:txBody>
          <a:bodyPr wrap="none">
            <a:spAutoFit/>
          </a:bodyPr>
          <a:lstStyle/>
          <a:p>
            <a:pPr marL="152400"/>
            <a:r>
              <a:rPr lang="pt-BR" sz="2800" b="1" dirty="0">
                <a:solidFill>
                  <a:schemeClr val="tx1"/>
                </a:solidFill>
                <a:effectLst>
                  <a:outerShdw blurRad="38100" dist="38100" dir="2700000" algn="tl">
                    <a:srgbClr val="000000">
                      <a:alpha val="43137"/>
                    </a:srgbClr>
                  </a:outerShdw>
                </a:effectLst>
                <a:latin typeface="Arial Narrow" panose="020B0606020202030204" pitchFamily="34" charset="0"/>
              </a:rPr>
              <a:t>TOTAL DE US REALIZADOS FORA DO MUNICIPIO:107</a:t>
            </a:r>
          </a:p>
        </p:txBody>
      </p:sp>
    </p:spTree>
    <p:extLst>
      <p:ext uri="{BB962C8B-B14F-4D97-AF65-F5344CB8AC3E}">
        <p14:creationId xmlns:p14="http://schemas.microsoft.com/office/powerpoint/2010/main" xmlns="" val="2801933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Exames </a:t>
            </a:r>
            <a:r>
              <a:rPr lang="pt-B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pt-B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ealizado na Radiologia </a:t>
            </a:r>
            <a:endParaRPr lang="pt-B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ço Reservado para Texto 2"/>
          <p:cNvSpPr>
            <a:spLocks noGrp="1"/>
          </p:cNvSpPr>
          <p:nvPr>
            <p:ph type="body" idx="1"/>
          </p:nvPr>
        </p:nvSpPr>
        <p:spPr>
          <a:xfrm>
            <a:off x="1115616" y="2492896"/>
            <a:ext cx="6984776" cy="1080120"/>
          </a:xfrm>
        </p:spPr>
        <p:txBody>
          <a:bodyPr/>
          <a:lstStyle/>
          <a:p>
            <a:pPr marL="152400" indent="0">
              <a:buNone/>
            </a:pPr>
            <a:r>
              <a:rPr lang="pt-BR" sz="3600" b="1" dirty="0" smtClean="0">
                <a:solidFill>
                  <a:schemeClr val="tx1"/>
                </a:solidFill>
                <a:latin typeface="Arial Narrow" panose="020B0606020202030204" pitchFamily="34" charset="0"/>
              </a:rPr>
              <a:t>Total de exames realizados: 286</a:t>
            </a:r>
          </a:p>
        </p:txBody>
      </p:sp>
    </p:spTree>
    <p:extLst>
      <p:ext uri="{BB962C8B-B14F-4D97-AF65-F5344CB8AC3E}">
        <p14:creationId xmlns:p14="http://schemas.microsoft.com/office/powerpoint/2010/main" xmlns="" val="3354787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71600" y="764704"/>
            <a:ext cx="7391399" cy="1066799"/>
          </a:xfrm>
        </p:spPr>
        <p:txBody>
          <a:bodyPr/>
          <a:lstStyle/>
          <a:p>
            <a:r>
              <a:rPr lang="pt-BR" sz="6000" b="1" dirty="0" smtClean="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Exames Realizados no </a:t>
            </a:r>
            <a:r>
              <a:rPr lang="pt-BR" sz="6000" b="1" dirty="0" err="1" smtClean="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Labcenter</a:t>
            </a:r>
            <a:r>
              <a:rPr lang="pt-BR" sz="6000" b="1" dirty="0" smtClean="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 </a:t>
            </a:r>
            <a:endParaRPr lang="pt-BR" sz="6000" b="1"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
        <p:nvSpPr>
          <p:cNvPr id="6" name="Espaço Reservado para Texto 5"/>
          <p:cNvSpPr>
            <a:spLocks noGrp="1"/>
          </p:cNvSpPr>
          <p:nvPr>
            <p:ph type="body" idx="1"/>
          </p:nvPr>
        </p:nvSpPr>
        <p:spPr>
          <a:xfrm>
            <a:off x="251520" y="2852936"/>
            <a:ext cx="8465368" cy="1152128"/>
          </a:xfrm>
        </p:spPr>
        <p:txBody>
          <a:bodyPr/>
          <a:lstStyle/>
          <a:p>
            <a:pPr marL="152400" indent="0">
              <a:buClrTx/>
              <a:buNone/>
            </a:pPr>
            <a:r>
              <a:rPr lang="pt-BR" sz="4000" b="1" dirty="0" smtClean="0">
                <a:solidFill>
                  <a:schemeClr val="tx1"/>
                </a:solidFill>
                <a:latin typeface="Arial Narrow" panose="020B0606020202030204" pitchFamily="34" charset="0"/>
                <a:cs typeface="Times New Roman" panose="02020603050405020304" pitchFamily="18" charset="0"/>
              </a:rPr>
              <a:t>Valor total pago : R$ 31.914,70</a:t>
            </a:r>
            <a:endParaRPr lang="pt-BR" sz="4000" b="1" dirty="0">
              <a:solidFill>
                <a:schemeClr val="tx1"/>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xmlns="" val="1306951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87624" y="1484784"/>
            <a:ext cx="7632848" cy="2736304"/>
          </a:xfrm>
        </p:spPr>
        <p:txBody>
          <a:bodyPr/>
          <a:lstStyle/>
          <a:p>
            <a:pPr marL="152400" indent="0">
              <a:buNone/>
            </a:pPr>
            <a:r>
              <a:rPr lang="pt-BR" sz="4400" b="1" dirty="0">
                <a:solidFill>
                  <a:schemeClr val="tx1"/>
                </a:solidFill>
                <a:latin typeface="Arial Narrow" panose="020B0606020202030204" pitchFamily="34" charset="0"/>
              </a:rPr>
              <a:t>Farmácia do </a:t>
            </a:r>
            <a:r>
              <a:rPr lang="pt-BR" sz="4400" b="1" dirty="0" smtClean="0">
                <a:solidFill>
                  <a:schemeClr val="tx1"/>
                </a:solidFill>
                <a:latin typeface="Arial Narrow" panose="020B0606020202030204" pitchFamily="34" charset="0"/>
              </a:rPr>
              <a:t>consórcio </a:t>
            </a:r>
            <a:r>
              <a:rPr lang="pt-BR" sz="4400" b="1" dirty="0">
                <a:solidFill>
                  <a:schemeClr val="tx1"/>
                </a:solidFill>
                <a:latin typeface="Arial Narrow" panose="020B0606020202030204" pitchFamily="34" charset="0"/>
              </a:rPr>
              <a:t>: </a:t>
            </a:r>
            <a:r>
              <a:rPr lang="pt-BR" sz="4400" b="1" dirty="0" smtClean="0">
                <a:solidFill>
                  <a:schemeClr val="tx1"/>
                </a:solidFill>
                <a:latin typeface="Arial Narrow" panose="020B0606020202030204" pitchFamily="34" charset="0"/>
              </a:rPr>
              <a:t>50.000</a:t>
            </a:r>
          </a:p>
          <a:p>
            <a:endParaRPr lang="pt-BR" sz="4400" b="1" dirty="0">
              <a:solidFill>
                <a:schemeClr val="tx1"/>
              </a:solidFill>
              <a:latin typeface="Arial Narrow" panose="020B0606020202030204" pitchFamily="34" charset="0"/>
            </a:endParaRPr>
          </a:p>
          <a:p>
            <a:pPr marL="152400" indent="0">
              <a:buNone/>
            </a:pPr>
            <a:r>
              <a:rPr lang="pt-BR" sz="4400" b="1" dirty="0" smtClean="0">
                <a:solidFill>
                  <a:schemeClr val="tx1"/>
                </a:solidFill>
                <a:latin typeface="Arial Narrow" panose="020B0606020202030204" pitchFamily="34" charset="0"/>
              </a:rPr>
              <a:t>Licitação de remédio: 12.000</a:t>
            </a:r>
            <a:endParaRPr lang="pt-BR" sz="4400" b="1" dirty="0"/>
          </a:p>
        </p:txBody>
      </p:sp>
    </p:spTree>
    <p:extLst>
      <p:ext uri="{BB962C8B-B14F-4D97-AF65-F5344CB8AC3E}">
        <p14:creationId xmlns:p14="http://schemas.microsoft.com/office/powerpoint/2010/main" xmlns="" val="174900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27584" y="1196752"/>
            <a:ext cx="7632848" cy="1476400"/>
          </a:xfrm>
          <a:prstGeom prst="rect">
            <a:avLst/>
          </a:prstGeom>
          <a:noFill/>
          <a:ln>
            <a:noFill/>
          </a:ln>
        </p:spPr>
        <p:txBody>
          <a:bodyPr lIns="91425" tIns="45700" rIns="91425" bIns="45700" anchor="ctr" anchorCtr="0">
            <a:noAutofit/>
          </a:bodyPr>
          <a:lstStyle/>
          <a:p>
            <a:pPr marL="0" marR="0" lvl="0" indent="0" algn="just" rtl="0">
              <a:lnSpc>
                <a:spcPct val="100000"/>
              </a:lnSpc>
              <a:spcBef>
                <a:spcPts val="0"/>
              </a:spcBef>
              <a:spcAft>
                <a:spcPts val="0"/>
              </a:spcAft>
              <a:buClr>
                <a:schemeClr val="lt2"/>
              </a:buClr>
              <a:buSzPct val="25000"/>
              <a:buFont typeface="Tahoma"/>
              <a:buNone/>
            </a:pPr>
            <a:r>
              <a:rPr lang="en-US" sz="4400" b="1" i="0" u="none" strike="noStrike" cap="none" dirty="0" smtClean="0">
                <a:solidFill>
                  <a:schemeClr val="lt2"/>
                </a:solidFill>
                <a:latin typeface="Times New Roman" panose="02020603050405020304" pitchFamily="18" charset="0"/>
                <a:cs typeface="Times New Roman" panose="02020603050405020304" pitchFamily="18" charset="0"/>
                <a:sym typeface="Tahoma"/>
              </a:rPr>
              <a:t> </a:t>
            </a:r>
            <a:r>
              <a:rPr lang="en-US" sz="4400" b="1" i="0" u="none" strike="noStrike" cap="none" dirty="0" err="1">
                <a:solidFill>
                  <a:schemeClr val="dk2"/>
                </a:solidFill>
                <a:latin typeface="Arial Narrow" panose="020B0606020202030204" pitchFamily="34" charset="0"/>
                <a:cs typeface="Times New Roman" panose="02020603050405020304" pitchFamily="18" charset="0"/>
                <a:sym typeface="Tahoma"/>
              </a:rPr>
              <a:t>Unidades</a:t>
            </a:r>
            <a:r>
              <a:rPr lang="en-US" sz="44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4400" b="1" i="0" u="none" strike="noStrike" cap="none" dirty="0" err="1">
                <a:solidFill>
                  <a:schemeClr val="dk2"/>
                </a:solidFill>
                <a:latin typeface="Arial Narrow" panose="020B0606020202030204" pitchFamily="34" charset="0"/>
                <a:cs typeface="Times New Roman" panose="02020603050405020304" pitchFamily="18" charset="0"/>
                <a:sym typeface="Tahoma"/>
              </a:rPr>
              <a:t>Básicas</a:t>
            </a:r>
            <a:r>
              <a:rPr lang="en-US" sz="4400" b="1" i="0" u="none" strike="noStrike" cap="none" dirty="0">
                <a:solidFill>
                  <a:schemeClr val="dk2"/>
                </a:solidFill>
                <a:latin typeface="Arial Narrow" panose="020B0606020202030204" pitchFamily="34" charset="0"/>
                <a:cs typeface="Times New Roman" panose="02020603050405020304" pitchFamily="18" charset="0"/>
                <a:sym typeface="Tahoma"/>
              </a:rPr>
              <a:t> de </a:t>
            </a:r>
            <a:r>
              <a:rPr lang="en-US" sz="4400" b="1" i="0" u="none" strike="noStrike" cap="none" dirty="0" err="1">
                <a:solidFill>
                  <a:schemeClr val="dk2"/>
                </a:solidFill>
                <a:latin typeface="Arial Narrow" panose="020B0606020202030204" pitchFamily="34" charset="0"/>
                <a:cs typeface="Times New Roman" panose="02020603050405020304" pitchFamily="18" charset="0"/>
                <a:sym typeface="Tahoma"/>
              </a:rPr>
              <a:t>Saúde</a:t>
            </a:r>
            <a:r>
              <a:rPr lang="en-US" sz="4400" b="1" i="0" u="none" strike="noStrike" cap="none" dirty="0">
                <a:solidFill>
                  <a:schemeClr val="dk2"/>
                </a:solidFill>
                <a:latin typeface="Arial Narrow" panose="020B0606020202030204" pitchFamily="34" charset="0"/>
                <a:cs typeface="Times New Roman" panose="02020603050405020304" pitchFamily="18" charset="0"/>
                <a:sym typeface="Tahoma"/>
              </a:rPr>
              <a:t>.</a:t>
            </a:r>
          </a:p>
        </p:txBody>
      </p:sp>
      <p:sp>
        <p:nvSpPr>
          <p:cNvPr id="114" name="Shape 114"/>
          <p:cNvSpPr txBox="1">
            <a:spLocks noGrp="1"/>
          </p:cNvSpPr>
          <p:nvPr>
            <p:ph type="body" idx="1"/>
          </p:nvPr>
        </p:nvSpPr>
        <p:spPr>
          <a:xfrm>
            <a:off x="539552" y="2636912"/>
            <a:ext cx="8496944" cy="3024336"/>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accent1"/>
              </a:buClr>
              <a:buSzPct val="25000"/>
              <a:buFont typeface="Noto Sans Symbols"/>
              <a:buNone/>
            </a:pPr>
            <a:endParaRPr i="0" u="none" strike="noStrike" cap="none" dirty="0">
              <a:solidFill>
                <a:schemeClr val="lt1"/>
              </a:solidFill>
              <a:latin typeface="Calibri Light" panose="020F0302020204030204" pitchFamily="34" charset="0"/>
              <a:ea typeface="Microsoft Yi Baiti" panose="03000500000000000000" pitchFamily="66" charset="0"/>
              <a:sym typeface="Tahoma"/>
            </a:endParaRPr>
          </a:p>
          <a:p>
            <a:pPr marL="609600" marR="0" lvl="0" indent="-609600" algn="just" rtl="0">
              <a:lnSpc>
                <a:spcPct val="100000"/>
              </a:lnSpc>
              <a:spcBef>
                <a:spcPts val="640"/>
              </a:spcBef>
              <a:spcAft>
                <a:spcPts val="0"/>
              </a:spcAft>
              <a:buClrTx/>
              <a:buSzPct val="75000"/>
              <a:buFont typeface="+mj-lt"/>
              <a:buAutoNum type="arabicPeriod"/>
            </a:pP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Sede</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do </a:t>
            </a: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Município</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a:t>
            </a: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Unidade</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Central</a:t>
            </a:r>
            <a:r>
              <a:rPr lang="en-US" sz="3000" b="1" i="0" u="none" strike="noStrike" cap="none" dirty="0" smtClean="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a:t>
            </a:r>
            <a:endParaRPr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endParaRPr>
          </a:p>
          <a:p>
            <a:pPr marL="609600" marR="0" lvl="0" indent="-609600" algn="just" rtl="0">
              <a:lnSpc>
                <a:spcPct val="100000"/>
              </a:lnSpc>
              <a:spcBef>
                <a:spcPts val="640"/>
              </a:spcBef>
              <a:spcAft>
                <a:spcPts val="0"/>
              </a:spcAft>
              <a:buClrTx/>
              <a:buSzPct val="75000"/>
              <a:buFont typeface="+mj-lt"/>
              <a:buAutoNum type="arabicPeriod"/>
            </a:pP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Distrito de </a:t>
            </a: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Nordestina</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a:t>
            </a:r>
            <a:r>
              <a:rPr lang="en-US" sz="3000" b="1" i="0" u="none" strike="noStrike" cap="none" dirty="0" err="1" smtClean="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Unidade</a:t>
            </a:r>
            <a:r>
              <a:rPr lang="en-US" sz="3000" b="1"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rPr>
              <a:t> </a:t>
            </a:r>
            <a:r>
              <a:rPr lang="en-US" sz="3000" b="1" i="0" u="none" strike="noStrike" cap="none" dirty="0" err="1" smtClean="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Descentralizada</a:t>
            </a:r>
            <a:r>
              <a:rPr lang="en-US" sz="3000" b="1" i="0" u="none" strike="noStrike" cap="none" dirty="0" smtClean="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a:t>
            </a:r>
            <a:endParaRPr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endParaRPr>
          </a:p>
          <a:p>
            <a:pPr marL="609600" marR="0" lvl="0" indent="-609600" algn="just" rtl="0">
              <a:lnSpc>
                <a:spcPct val="100000"/>
              </a:lnSpc>
              <a:spcBef>
                <a:spcPts val="640"/>
              </a:spcBef>
              <a:spcAft>
                <a:spcPts val="0"/>
              </a:spcAft>
              <a:buClrTx/>
              <a:buSzPct val="75000"/>
              <a:buFont typeface="+mj-lt"/>
              <a:buAutoNum type="arabicPeriod"/>
            </a:pP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Sede</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do </a:t>
            </a: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Município</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a:t>
            </a: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Unidade</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a:t>
            </a: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Saúde</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 da </a:t>
            </a:r>
            <a:r>
              <a:rPr lang="en-US" sz="3000" b="1" i="0" u="none" strike="noStrike" cap="none" dirty="0" err="1">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Família</a:t>
            </a:r>
            <a:r>
              <a:rPr lang="en-US" sz="3000" b="1" i="0" u="none" strike="noStrike" cap="none" dirty="0">
                <a:solidFill>
                  <a:schemeClr val="dk2"/>
                </a:solidFill>
                <a:latin typeface="Arial Narrow" panose="020B0606020202030204" pitchFamily="34" charset="0"/>
                <a:ea typeface="Microsoft Yi Baiti" panose="03000500000000000000" pitchFamily="66" charset="0"/>
                <a:cs typeface="Times New Roman" panose="02020603050405020304" pitchFamily="18" charset="0"/>
                <a:sym typeface="Tahoma"/>
              </a:rPr>
              <a:t>.</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99592" y="54868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Demonstrativo</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Natalidade</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e </a:t>
            </a: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Mortalidade</a:t>
            </a:r>
            <a:r>
              <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Infantil</a:t>
            </a:r>
            <a:endPar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endParaRPr>
          </a:p>
        </p:txBody>
      </p:sp>
      <p:sp>
        <p:nvSpPr>
          <p:cNvPr id="270" name="Shape 270"/>
          <p:cNvSpPr txBox="1">
            <a:spLocks noGrp="1"/>
          </p:cNvSpPr>
          <p:nvPr>
            <p:ph type="body" idx="1"/>
          </p:nvPr>
        </p:nvSpPr>
        <p:spPr>
          <a:xfrm>
            <a:off x="971600" y="2132856"/>
            <a:ext cx="7391399" cy="3528344"/>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Tx/>
              <a:buSzPct val="75000"/>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Nascidos</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em</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Amaporã</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smtClean="0">
                <a:solidFill>
                  <a:schemeClr val="dk2"/>
                </a:solidFill>
                <a:latin typeface="Arial Narrow" panose="020B0606020202030204" pitchFamily="34" charset="0"/>
                <a:cs typeface="Times New Roman" panose="02020603050405020304" pitchFamily="18" charset="0"/>
                <a:sym typeface="Tahoma"/>
              </a:rPr>
              <a:t>02</a:t>
            </a:r>
            <a:endParaRPr lang="en-US" sz="3600"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640"/>
              </a:spcBef>
              <a:spcAft>
                <a:spcPts val="0"/>
              </a:spcAft>
              <a:buClrTx/>
              <a:buSzPct val="75000"/>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Nascidos</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em</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smtClean="0">
                <a:solidFill>
                  <a:schemeClr val="dk2"/>
                </a:solidFill>
                <a:latin typeface="Arial Narrow" panose="020B0606020202030204" pitchFamily="34" charset="0"/>
                <a:cs typeface="Times New Roman" panose="02020603050405020304" pitchFamily="18" charset="0"/>
                <a:sym typeface="Tahoma"/>
              </a:rPr>
              <a:t>Paranavaí</a:t>
            </a:r>
            <a:r>
              <a:rPr lang="en-US" sz="3600" b="1" i="0" u="none" dirty="0" smtClean="0">
                <a:solidFill>
                  <a:schemeClr val="dk2"/>
                </a:solidFill>
                <a:latin typeface="Arial Narrow" panose="020B0606020202030204" pitchFamily="34" charset="0"/>
                <a:cs typeface="Times New Roman" panose="02020603050405020304" pitchFamily="18" charset="0"/>
                <a:sym typeface="Tahoma"/>
              </a:rPr>
              <a:t>: 15</a:t>
            </a:r>
            <a:endParaRPr lang="en-US" sz="3600"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640"/>
              </a:spcBef>
              <a:spcAft>
                <a:spcPts val="0"/>
              </a:spcAft>
              <a:buClrTx/>
              <a:buSzPct val="75000"/>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Nascidos</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em</a:t>
            </a:r>
            <a:r>
              <a:rPr lang="en-US" sz="3600" b="1" i="0" u="none" dirty="0">
                <a:solidFill>
                  <a:schemeClr val="dk2"/>
                </a:solidFill>
                <a:latin typeface="Arial Narrow" panose="020B0606020202030204" pitchFamily="34" charset="0"/>
                <a:cs typeface="Times New Roman" panose="02020603050405020304" pitchFamily="18" charset="0"/>
                <a:sym typeface="Tahoma"/>
              </a:rPr>
              <a:t> Loanda: </a:t>
            </a:r>
            <a:r>
              <a:rPr lang="en-US" sz="3600" b="1" dirty="0" smtClean="0">
                <a:solidFill>
                  <a:schemeClr val="dk2"/>
                </a:solidFill>
                <a:latin typeface="Arial Narrow" panose="020B0606020202030204" pitchFamily="34" charset="0"/>
                <a:cs typeface="Times New Roman" panose="02020603050405020304" pitchFamily="18" charset="0"/>
              </a:rPr>
              <a:t>00</a:t>
            </a:r>
            <a:endParaRPr lang="en-US" sz="3600" b="1" i="0" u="none" dirty="0">
              <a:solidFill>
                <a:schemeClr val="dk2"/>
              </a:solidFill>
              <a:latin typeface="Arial Narrow" panose="020B0606020202030204" pitchFamily="34" charset="0"/>
              <a:cs typeface="Times New Roman" panose="02020603050405020304" pitchFamily="18" charset="0"/>
              <a:sym typeface="Tahoma"/>
            </a:endParaRPr>
          </a:p>
          <a:p>
            <a:pPr marL="457200" marR="0" lvl="0" indent="-457200" algn="l" rtl="0">
              <a:lnSpc>
                <a:spcPct val="90000"/>
              </a:lnSpc>
              <a:spcBef>
                <a:spcPts val="640"/>
              </a:spcBef>
              <a:spcAft>
                <a:spcPts val="0"/>
              </a:spcAft>
              <a:buClrTx/>
              <a:buSzPct val="75000"/>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Nascidos</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em</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Sanrandi</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smtClean="0">
                <a:solidFill>
                  <a:schemeClr val="dk2"/>
                </a:solidFill>
                <a:latin typeface="Arial Narrow" panose="020B0606020202030204" pitchFamily="34" charset="0"/>
                <a:cs typeface="Times New Roman" panose="02020603050405020304" pitchFamily="18" charset="0"/>
                <a:sym typeface="Tahoma"/>
              </a:rPr>
              <a:t>0</a:t>
            </a:r>
            <a:r>
              <a:rPr lang="en-US" sz="3600" b="1" dirty="0">
                <a:solidFill>
                  <a:schemeClr val="dk2"/>
                </a:solidFill>
                <a:latin typeface="Arial Narrow" panose="020B0606020202030204" pitchFamily="34" charset="0"/>
                <a:cs typeface="Times New Roman" panose="02020603050405020304" pitchFamily="18" charset="0"/>
              </a:rPr>
              <a:t>0</a:t>
            </a:r>
          </a:p>
          <a:p>
            <a:pPr marL="457200" marR="0" lvl="0" indent="-457200" algn="l" rtl="0">
              <a:lnSpc>
                <a:spcPct val="90000"/>
              </a:lnSpc>
              <a:spcBef>
                <a:spcPts val="640"/>
              </a:spcBef>
              <a:spcAft>
                <a:spcPts val="0"/>
              </a:spcAft>
              <a:buClrTx/>
              <a:buSzPct val="75000"/>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Natimorto</a:t>
            </a:r>
            <a:r>
              <a:rPr lang="en-US" sz="3600" b="1" i="0" u="none" dirty="0">
                <a:solidFill>
                  <a:schemeClr val="dk2"/>
                </a:solidFill>
                <a:latin typeface="Arial Narrow" panose="020B0606020202030204" pitchFamily="34" charset="0"/>
                <a:cs typeface="Times New Roman" panose="02020603050405020304" pitchFamily="18" charset="0"/>
                <a:sym typeface="Tahoma"/>
              </a:rPr>
              <a:t>: 00</a:t>
            </a:r>
          </a:p>
          <a:p>
            <a:pPr marL="457200" marR="0" lvl="0" indent="-457200" algn="l" rtl="0">
              <a:lnSpc>
                <a:spcPct val="90000"/>
              </a:lnSpc>
              <a:spcBef>
                <a:spcPts val="640"/>
              </a:spcBef>
              <a:spcAft>
                <a:spcPts val="0"/>
              </a:spcAft>
              <a:buClrTx/>
              <a:buSzPct val="75000"/>
              <a:buFont typeface="Wingdings" panose="05000000000000000000" pitchFamily="2" charset="2"/>
              <a:buChar char="ü"/>
            </a:pP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Óbito</a:t>
            </a:r>
            <a:r>
              <a:rPr lang="en-US" sz="3600" b="1" i="0" u="none" dirty="0">
                <a:solidFill>
                  <a:schemeClr val="dk2"/>
                </a:solidFill>
                <a:latin typeface="Arial Narrow" panose="020B0606020202030204" pitchFamily="34" charset="0"/>
                <a:cs typeface="Times New Roman" panose="02020603050405020304" pitchFamily="18" charset="0"/>
                <a:sym typeface="Tahoma"/>
              </a:rPr>
              <a:t> </a:t>
            </a:r>
            <a:r>
              <a:rPr lang="en-US" sz="3600" b="1" i="0" u="none" dirty="0" err="1">
                <a:solidFill>
                  <a:schemeClr val="dk2"/>
                </a:solidFill>
                <a:latin typeface="Arial Narrow" panose="020B0606020202030204" pitchFamily="34" charset="0"/>
                <a:cs typeface="Times New Roman" panose="02020603050405020304" pitchFamily="18" charset="0"/>
                <a:sym typeface="Tahoma"/>
              </a:rPr>
              <a:t>Infantil</a:t>
            </a:r>
            <a:r>
              <a:rPr lang="en-US" sz="3600" b="1" i="0" u="none" dirty="0">
                <a:solidFill>
                  <a:schemeClr val="dk2"/>
                </a:solidFill>
                <a:latin typeface="Arial Narrow" panose="020B0606020202030204" pitchFamily="34" charset="0"/>
                <a:cs typeface="Times New Roman" panose="02020603050405020304" pitchFamily="18" charset="0"/>
                <a:sym typeface="Tahoma"/>
              </a:rPr>
              <a:t>: 00</a:t>
            </a:r>
          </a:p>
          <a:p>
            <a:pPr marL="342900" marR="0" lvl="0" indent="-342900" algn="l" rtl="0">
              <a:lnSpc>
                <a:spcPct val="90000"/>
              </a:lnSpc>
              <a:spcBef>
                <a:spcPts val="640"/>
              </a:spcBef>
              <a:spcAft>
                <a:spcPts val="0"/>
              </a:spcAft>
              <a:buClr>
                <a:schemeClr val="accent1"/>
              </a:buClr>
              <a:buSzPct val="25000"/>
              <a:buFont typeface="Noto Sans Symbols"/>
              <a:buNone/>
            </a:pPr>
            <a:endParaRPr sz="3200" b="0" i="0" u="none" dirty="0">
              <a:solidFill>
                <a:schemeClr val="dk2"/>
              </a:solidFill>
              <a:latin typeface="Tahoma"/>
              <a:ea typeface="Tahoma"/>
              <a:cs typeface="Tahoma"/>
              <a:sym typeface="Tahoma"/>
            </a:endParaRPr>
          </a:p>
          <a:p>
            <a:pPr marL="342900" marR="0" lvl="0" indent="-342900" algn="l" rtl="0">
              <a:lnSpc>
                <a:spcPct val="90000"/>
              </a:lnSpc>
              <a:spcBef>
                <a:spcPts val="640"/>
              </a:spcBef>
              <a:spcAft>
                <a:spcPts val="0"/>
              </a:spcAft>
              <a:buClr>
                <a:schemeClr val="accent1"/>
              </a:buClr>
              <a:buSzPct val="75000"/>
              <a:buFont typeface="Noto Sans Symbols"/>
              <a:buNone/>
            </a:pPr>
            <a:endParaRPr sz="3200" b="0" i="0" u="none" dirty="0">
              <a:solidFill>
                <a:schemeClr val="dk2"/>
              </a:solidFill>
              <a:latin typeface="Tahoma"/>
              <a:ea typeface="Tahoma"/>
              <a:cs typeface="Tahoma"/>
              <a:sym typeface="Tahoma"/>
            </a:endParaRPr>
          </a:p>
          <a:p>
            <a:pPr marL="342900" marR="0" lvl="0" indent="-342900" algn="r" rtl="0">
              <a:lnSpc>
                <a:spcPct val="90000"/>
              </a:lnSpc>
              <a:spcBef>
                <a:spcPts val="280"/>
              </a:spcBef>
              <a:spcAft>
                <a:spcPts val="0"/>
              </a:spcAft>
              <a:buClr>
                <a:schemeClr val="accent1"/>
              </a:buClr>
              <a:buSzPct val="25000"/>
              <a:buFont typeface="Noto Sans Symbols"/>
              <a:buNone/>
            </a:pPr>
            <a:r>
              <a:rPr lang="en-US" sz="1400" b="0" i="0" u="none" dirty="0">
                <a:solidFill>
                  <a:schemeClr val="dk2"/>
                </a:solidFill>
                <a:latin typeface="Tahoma"/>
                <a:ea typeface="Tahoma"/>
                <a:cs typeface="Tahoma"/>
                <a:sym typeface="Tahoma"/>
              </a:rPr>
              <a:t>Fonte: Sim e </a:t>
            </a:r>
            <a:r>
              <a:rPr lang="en-US" sz="1400" b="0" i="0" u="none" dirty="0" err="1">
                <a:solidFill>
                  <a:schemeClr val="dk2"/>
                </a:solidFill>
                <a:latin typeface="Tahoma"/>
                <a:ea typeface="Tahoma"/>
                <a:cs typeface="Tahoma"/>
                <a:sym typeface="Tahoma"/>
              </a:rPr>
              <a:t>Sinasc</a:t>
            </a:r>
            <a:endParaRPr lang="en-US" sz="1400" b="0" i="0" u="none" dirty="0">
              <a:solidFill>
                <a:schemeClr val="dk2"/>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95536" y="1484784"/>
            <a:ext cx="8435007"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Óbitos</a:t>
            </a:r>
            <a:r>
              <a:rPr lang="en-US"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Mulheres</a:t>
            </a:r>
            <a:r>
              <a:rPr lang="en-US"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em</a:t>
            </a:r>
            <a:r>
              <a:rPr lang="en-US"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Idade</a:t>
            </a:r>
            <a:r>
              <a:rPr lang="en-US"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Fértil</a:t>
            </a:r>
            <a:endParaRPr lang="en-US"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endParaRPr>
          </a:p>
        </p:txBody>
      </p:sp>
      <p:sp>
        <p:nvSpPr>
          <p:cNvPr id="276" name="Shape 276"/>
          <p:cNvSpPr txBox="1">
            <a:spLocks noGrp="1"/>
          </p:cNvSpPr>
          <p:nvPr>
            <p:ph type="body" idx="1"/>
          </p:nvPr>
        </p:nvSpPr>
        <p:spPr>
          <a:xfrm>
            <a:off x="1043608" y="3140968"/>
            <a:ext cx="7391399" cy="2951509"/>
          </a:xfrm>
          <a:prstGeom prst="rect">
            <a:avLst/>
          </a:prstGeom>
          <a:noFill/>
          <a:ln>
            <a:noFill/>
          </a:ln>
        </p:spPr>
        <p:txBody>
          <a:bodyPr lIns="91425" tIns="45700" rIns="91425" bIns="45700" anchor="t" anchorCtr="0">
            <a:noAutofit/>
          </a:bodyPr>
          <a:lstStyle/>
          <a:p>
            <a:pPr marL="571500" indent="-571500">
              <a:lnSpc>
                <a:spcPct val="90000"/>
              </a:lnSpc>
              <a:spcBef>
                <a:spcPts val="0"/>
              </a:spcBef>
              <a:buClrTx/>
              <a:buFont typeface="Wingdings" panose="05000000000000000000" pitchFamily="2" charset="2"/>
              <a:buChar char="ü"/>
            </a:pPr>
            <a:r>
              <a:rPr lang="en-US" sz="4400" b="1" i="0" u="none" dirty="0" smtClean="0">
                <a:solidFill>
                  <a:schemeClr val="dk2"/>
                </a:solidFill>
                <a:latin typeface="Arial Narrow" panose="020B0606020202030204" pitchFamily="34" charset="0"/>
                <a:cs typeface="Times New Roman" panose="02020603050405020304" pitchFamily="18" charset="0"/>
                <a:sym typeface="Tahoma"/>
              </a:rPr>
              <a:t> </a:t>
            </a:r>
            <a:r>
              <a:rPr lang="en-US" sz="4400" b="1" i="0" u="none" dirty="0" err="1" smtClean="0">
                <a:solidFill>
                  <a:schemeClr val="dk2"/>
                </a:solidFill>
                <a:latin typeface="Arial Narrow" panose="020B0606020202030204" pitchFamily="34" charset="0"/>
                <a:cs typeface="Times New Roman" panose="02020603050405020304" pitchFamily="18" charset="0"/>
                <a:sym typeface="Tahoma"/>
              </a:rPr>
              <a:t>Óbitos</a:t>
            </a:r>
            <a:r>
              <a:rPr lang="en-US" sz="4400" b="1" i="0" u="none" dirty="0" smtClean="0">
                <a:solidFill>
                  <a:schemeClr val="dk2"/>
                </a:solidFill>
                <a:latin typeface="Arial Narrow" panose="020B0606020202030204" pitchFamily="34" charset="0"/>
                <a:cs typeface="Times New Roman" panose="02020603050405020304" pitchFamily="18" charset="0"/>
                <a:sym typeface="Tahoma"/>
              </a:rPr>
              <a:t>: </a:t>
            </a:r>
            <a:r>
              <a:rPr lang="en-US" sz="4400" b="1" dirty="0" smtClean="0">
                <a:solidFill>
                  <a:schemeClr val="dk2"/>
                </a:solidFill>
                <a:latin typeface="Arial Narrow" panose="020B0606020202030204" pitchFamily="34" charset="0"/>
                <a:cs typeface="Times New Roman" panose="02020603050405020304" pitchFamily="18" charset="0"/>
              </a:rPr>
              <a:t>01</a:t>
            </a:r>
          </a:p>
          <a:p>
            <a:pPr marL="342900" marR="0" lvl="0" indent="-342900" algn="l" rtl="0">
              <a:lnSpc>
                <a:spcPct val="90000"/>
              </a:lnSpc>
              <a:spcBef>
                <a:spcPts val="640"/>
              </a:spcBef>
              <a:spcAft>
                <a:spcPts val="0"/>
              </a:spcAft>
              <a:buClr>
                <a:schemeClr val="accent1"/>
              </a:buClr>
              <a:buSzPct val="25000"/>
              <a:buFont typeface="Noto Sans Symbols"/>
              <a:buNone/>
            </a:pPr>
            <a:endParaRPr sz="3200" b="0" i="0" u="none" dirty="0" smtClean="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l"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r" rtl="0">
              <a:lnSpc>
                <a:spcPct val="90000"/>
              </a:lnSpc>
              <a:spcBef>
                <a:spcPts val="280"/>
              </a:spcBef>
              <a:spcAft>
                <a:spcPts val="0"/>
              </a:spcAft>
              <a:buClr>
                <a:schemeClr val="accent1"/>
              </a:buClr>
              <a:buSzPct val="25000"/>
              <a:buFont typeface="Noto Sans Symbols"/>
              <a:buNone/>
            </a:pPr>
            <a:endParaRPr sz="1400" b="0" i="0" u="none" dirty="0" smtClean="0">
              <a:solidFill>
                <a:srgbClr val="1D94AD"/>
              </a:solidFill>
              <a:latin typeface="Tahoma"/>
              <a:ea typeface="Tahoma"/>
              <a:cs typeface="Tahoma"/>
              <a:sym typeface="Tahoma"/>
            </a:endParaRPr>
          </a:p>
          <a:p>
            <a:pPr marL="342900" marR="0" lvl="0" indent="-342900" algn="r" rtl="0">
              <a:lnSpc>
                <a:spcPct val="90000"/>
              </a:lnSpc>
              <a:spcBef>
                <a:spcPts val="280"/>
              </a:spcBef>
              <a:spcAft>
                <a:spcPts val="0"/>
              </a:spcAft>
              <a:buClr>
                <a:schemeClr val="accent1"/>
              </a:buClr>
              <a:buSzPct val="25000"/>
              <a:buFont typeface="Noto Sans Symbols"/>
              <a:buNone/>
            </a:pPr>
            <a:r>
              <a:rPr lang="en-US" sz="1400" b="0" i="0" u="none" dirty="0" smtClean="0">
                <a:solidFill>
                  <a:srgbClr val="1D94AD"/>
                </a:solidFill>
                <a:latin typeface="Tahoma"/>
                <a:ea typeface="Tahoma"/>
                <a:cs typeface="Tahoma"/>
                <a:sym typeface="Tahoma"/>
              </a:rPr>
              <a:t>Fonte: SIM</a:t>
            </a:r>
            <a:endParaRPr lang="en-US" sz="1400" b="0" i="0" u="none" dirty="0">
              <a:solidFill>
                <a:srgbClr val="1D94AD"/>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07504" y="116632"/>
            <a:ext cx="8784976" cy="93610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Atividades</a:t>
            </a:r>
            <a: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da </a:t>
            </a:r>
            <a:r>
              <a:rPr lang="en-US" sz="4400" b="1" i="0" u="none" strike="noStrike" cap="none" dirty="0" err="1"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Vigilância</a:t>
            </a:r>
            <a:r>
              <a:rPr lang="en-US" sz="4400" b="1" i="0" u="none" strike="noStrike" cap="none" dirty="0" smtClean="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Sanitária</a:t>
            </a:r>
            <a:endPar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endParaRPr>
          </a:p>
        </p:txBody>
      </p:sp>
      <p:sp>
        <p:nvSpPr>
          <p:cNvPr id="282" name="Shape 282"/>
          <p:cNvSpPr txBox="1">
            <a:spLocks noGrp="1"/>
          </p:cNvSpPr>
          <p:nvPr>
            <p:ph type="body" idx="1"/>
          </p:nvPr>
        </p:nvSpPr>
        <p:spPr>
          <a:xfrm>
            <a:off x="179512" y="1124744"/>
            <a:ext cx="8856984" cy="5733256"/>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Visitas</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nos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comércios</a:t>
            </a:r>
            <a:r>
              <a:rPr lang="en-US" sz="2600" b="1" i="0" u="none" dirty="0">
                <a:solidFill>
                  <a:schemeClr val="tx1"/>
                </a:solidFill>
                <a:latin typeface="Arial Narrow" panose="020B0606020202030204" pitchFamily="34" charset="0"/>
                <a:cs typeface="Times New Roman" panose="02020603050405020304" pitchFamily="18" charset="0"/>
                <a:sym typeface="Tahoma"/>
              </a:rPr>
              <a:t> de </a:t>
            </a:r>
            <a:r>
              <a:rPr lang="en-US" sz="2600" b="1" i="0" u="none" dirty="0" err="1">
                <a:solidFill>
                  <a:schemeClr val="tx1"/>
                </a:solidFill>
                <a:latin typeface="Arial Narrow" panose="020B0606020202030204" pitchFamily="34" charset="0"/>
                <a:cs typeface="Times New Roman" panose="02020603050405020304" pitchFamily="18" charset="0"/>
                <a:sym typeface="Tahoma"/>
              </a:rPr>
              <a:t>gêneros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alimentícios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dirty="0" smtClean="0">
                <a:solidFill>
                  <a:schemeClr val="tx1"/>
                </a:solidFill>
                <a:latin typeface="Arial Narrow" panose="020B0606020202030204" pitchFamily="34" charset="0"/>
                <a:cs typeface="Times New Roman" panose="02020603050405020304" pitchFamily="18" charset="0"/>
              </a:rPr>
              <a:t>59</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a:solidFill>
                  <a:schemeClr val="tx1"/>
                </a:solidFill>
                <a:latin typeface="Arial Narrow" panose="020B0606020202030204" pitchFamily="34" charset="0"/>
                <a:cs typeface="Times New Roman" panose="02020603050405020304" pitchFamily="18" charset="0"/>
                <a:sym typeface="Tahoma"/>
              </a:rPr>
              <a:t>Medições</a:t>
            </a:r>
            <a:r>
              <a:rPr lang="en-US" sz="2600" b="1" i="0" u="none" dirty="0">
                <a:solidFill>
                  <a:schemeClr val="tx1"/>
                </a:solidFill>
                <a:latin typeface="Arial Narrow" panose="020B0606020202030204" pitchFamily="34" charset="0"/>
                <a:cs typeface="Times New Roman" panose="02020603050405020304" pitchFamily="18" charset="0"/>
                <a:sym typeface="Tahoma"/>
              </a:rPr>
              <a:t> de </a:t>
            </a:r>
            <a:r>
              <a:rPr lang="en-US" sz="2600" b="1" i="0" u="none" dirty="0" err="1">
                <a:solidFill>
                  <a:schemeClr val="tx1"/>
                </a:solidFill>
                <a:latin typeface="Arial Narrow" panose="020B0606020202030204" pitchFamily="34" charset="0"/>
                <a:cs typeface="Times New Roman" panose="02020603050405020304" pitchFamily="18" charset="0"/>
                <a:sym typeface="Tahoma"/>
              </a:rPr>
              <a:t>teor</a:t>
            </a:r>
            <a:r>
              <a:rPr lang="en-US" sz="2600" b="1" i="0" u="none" dirty="0">
                <a:solidFill>
                  <a:schemeClr val="tx1"/>
                </a:solidFill>
                <a:latin typeface="Arial Narrow" panose="020B0606020202030204" pitchFamily="34" charset="0"/>
                <a:cs typeface="Times New Roman" panose="02020603050405020304" pitchFamily="18" charset="0"/>
                <a:sym typeface="Tahoma"/>
              </a:rPr>
              <a:t> de </a:t>
            </a:r>
            <a:r>
              <a:rPr lang="en-US" sz="2600" b="1" i="0" u="none" dirty="0" err="1">
                <a:solidFill>
                  <a:schemeClr val="tx1"/>
                </a:solidFill>
                <a:latin typeface="Arial Narrow" panose="020B0606020202030204" pitchFamily="34" charset="0"/>
                <a:cs typeface="Times New Roman" panose="02020603050405020304" pitchFamily="18" charset="0"/>
                <a:sym typeface="Tahoma"/>
              </a:rPr>
              <a:t>cloro</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residencial</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dirty="0" smtClean="0">
                <a:solidFill>
                  <a:schemeClr val="tx1"/>
                </a:solidFill>
                <a:latin typeface="Arial Narrow" panose="020B0606020202030204" pitchFamily="34" charset="0"/>
                <a:cs typeface="Times New Roman" panose="02020603050405020304" pitchFamily="18" charset="0"/>
              </a:rPr>
              <a:t>36		</a:t>
            </a: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Análisede</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turbidez</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na</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água</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em</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área</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urbana</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e rural: 51</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a:solidFill>
                  <a:schemeClr val="tx1"/>
                </a:solidFill>
                <a:latin typeface="Arial Narrow" panose="020B0606020202030204" pitchFamily="34" charset="0"/>
                <a:cs typeface="Times New Roman" panose="02020603050405020304" pitchFamily="18" charset="0"/>
                <a:sym typeface="Tahoma"/>
              </a:rPr>
              <a:t>Visitas</a:t>
            </a:r>
            <a:r>
              <a:rPr lang="en-US" sz="2600" b="1" i="0" u="none" dirty="0">
                <a:solidFill>
                  <a:schemeClr val="tx1"/>
                </a:solidFill>
                <a:latin typeface="Arial Narrow" panose="020B0606020202030204" pitchFamily="34" charset="0"/>
                <a:cs typeface="Times New Roman" panose="02020603050405020304" pitchFamily="18" charset="0"/>
                <a:sym typeface="Tahoma"/>
              </a:rPr>
              <a:t> no </a:t>
            </a:r>
            <a:r>
              <a:rPr lang="en-US" sz="2600" b="1" i="0" u="none" dirty="0" err="1">
                <a:solidFill>
                  <a:schemeClr val="tx1"/>
                </a:solidFill>
                <a:latin typeface="Arial Narrow" panose="020B0606020202030204" pitchFamily="34" charset="0"/>
                <a:cs typeface="Times New Roman" panose="02020603050405020304" pitchFamily="18" charset="0"/>
                <a:sym typeface="Tahoma"/>
              </a:rPr>
              <a:t>programa</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Leite</a:t>
            </a:r>
            <a:r>
              <a:rPr lang="en-US" sz="2600" b="1" i="0" u="none" dirty="0">
                <a:solidFill>
                  <a:schemeClr val="tx1"/>
                </a:solidFill>
                <a:latin typeface="Arial Narrow" panose="020B0606020202030204" pitchFamily="34" charset="0"/>
                <a:cs typeface="Times New Roman" panose="02020603050405020304" pitchFamily="18" charset="0"/>
                <a:sym typeface="Tahoma"/>
              </a:rPr>
              <a:t> das </a:t>
            </a:r>
            <a:r>
              <a:rPr lang="en-US" sz="2600" b="1" i="0" u="none" dirty="0" err="1">
                <a:solidFill>
                  <a:schemeClr val="tx1"/>
                </a:solidFill>
                <a:latin typeface="Arial Narrow" panose="020B0606020202030204" pitchFamily="34" charset="0"/>
                <a:cs typeface="Times New Roman" panose="02020603050405020304" pitchFamily="18" charset="0"/>
                <a:sym typeface="Tahoma"/>
              </a:rPr>
              <a:t>Crianças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dirty="0" smtClean="0">
                <a:solidFill>
                  <a:schemeClr val="tx1"/>
                </a:solidFill>
                <a:latin typeface="Arial Narrow" panose="020B0606020202030204" pitchFamily="34" charset="0"/>
                <a:cs typeface="Times New Roman" panose="02020603050405020304" pitchFamily="18" charset="0"/>
              </a:rPr>
              <a:t>16</a:t>
            </a: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Inspeções</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realizadas</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no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veiculo</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do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programa</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leite</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das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crianças</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16</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a:solidFill>
                  <a:schemeClr val="tx1"/>
                </a:solidFill>
                <a:latin typeface="Arial Narrow" panose="020B0606020202030204" pitchFamily="34" charset="0"/>
                <a:cs typeface="Times New Roman" panose="02020603050405020304" pitchFamily="18" charset="0"/>
                <a:sym typeface="Tahoma"/>
              </a:rPr>
              <a:t>Atendimento</a:t>
            </a:r>
            <a:r>
              <a:rPr lang="en-US" sz="2600" b="1" i="0" u="none" dirty="0">
                <a:solidFill>
                  <a:schemeClr val="tx1"/>
                </a:solidFill>
                <a:latin typeface="Arial Narrow" panose="020B0606020202030204" pitchFamily="34" charset="0"/>
                <a:cs typeface="Times New Roman" panose="02020603050405020304" pitchFamily="18" charset="0"/>
                <a:sym typeface="Tahoma"/>
              </a:rPr>
              <a:t> de </a:t>
            </a:r>
            <a:r>
              <a:rPr lang="en-US" sz="2600" b="1" i="0" u="none" dirty="0" err="1">
                <a:solidFill>
                  <a:schemeClr val="tx1"/>
                </a:solidFill>
                <a:latin typeface="Arial Narrow" panose="020B0606020202030204" pitchFamily="34" charset="0"/>
                <a:cs typeface="Times New Roman" panose="02020603050405020304" pitchFamily="18" charset="0"/>
                <a:sym typeface="Tahoma"/>
              </a:rPr>
              <a:t>reclamações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residenciais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dirty="0" smtClean="0">
                <a:solidFill>
                  <a:schemeClr val="tx1"/>
                </a:solidFill>
                <a:latin typeface="Arial Narrow" panose="020B0606020202030204" pitchFamily="34" charset="0"/>
                <a:cs typeface="Times New Roman" panose="02020603050405020304" pitchFamily="18" charset="0"/>
              </a:rPr>
              <a:t>11</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a:solidFill>
                  <a:schemeClr val="tx1"/>
                </a:solidFill>
                <a:latin typeface="Arial Narrow" panose="020B0606020202030204" pitchFamily="34" charset="0"/>
                <a:cs typeface="Times New Roman" panose="02020603050405020304" pitchFamily="18" charset="0"/>
                <a:sym typeface="Tahoma"/>
              </a:rPr>
              <a:t>Visitas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nas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Farmácias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dirty="0" smtClean="0">
                <a:solidFill>
                  <a:schemeClr val="tx1"/>
                </a:solidFill>
                <a:latin typeface="Arial Narrow" panose="020B0606020202030204" pitchFamily="34" charset="0"/>
                <a:cs typeface="Times New Roman" panose="02020603050405020304" pitchFamily="18" charset="0"/>
              </a:rPr>
              <a:t>06</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a:solidFill>
                  <a:schemeClr val="tx1"/>
                </a:solidFill>
                <a:latin typeface="Arial Narrow" panose="020B0606020202030204" pitchFamily="34" charset="0"/>
                <a:cs typeface="Times New Roman" panose="02020603050405020304" pitchFamily="18" charset="0"/>
                <a:sym typeface="Tahoma"/>
              </a:rPr>
              <a:t>Visitas</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em</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salões</a:t>
            </a:r>
            <a:r>
              <a:rPr lang="en-US" sz="2600" b="1" i="0" u="none" dirty="0">
                <a:solidFill>
                  <a:schemeClr val="tx1"/>
                </a:solidFill>
                <a:latin typeface="Arial Narrow" panose="020B0606020202030204" pitchFamily="34" charset="0"/>
                <a:cs typeface="Times New Roman" panose="02020603050405020304" pitchFamily="18" charset="0"/>
                <a:sym typeface="Tahoma"/>
              </a:rPr>
              <a:t> de </a:t>
            </a:r>
            <a:r>
              <a:rPr lang="en-US" sz="2600" b="1" i="0" u="none" dirty="0" err="1">
                <a:solidFill>
                  <a:schemeClr val="tx1"/>
                </a:solidFill>
                <a:latin typeface="Arial Narrow" panose="020B0606020202030204" pitchFamily="34" charset="0"/>
                <a:cs typeface="Times New Roman" panose="02020603050405020304" pitchFamily="18" charset="0"/>
                <a:sym typeface="Tahoma"/>
              </a:rPr>
              <a:t>beleza</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dirty="0" smtClean="0">
                <a:solidFill>
                  <a:schemeClr val="tx1"/>
                </a:solidFill>
                <a:latin typeface="Arial Narrow" panose="020B0606020202030204" pitchFamily="34" charset="0"/>
                <a:cs typeface="Times New Roman" panose="02020603050405020304" pitchFamily="18" charset="0"/>
              </a:rPr>
              <a:t>22</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a:solidFill>
                  <a:schemeClr val="tx1"/>
                </a:solidFill>
                <a:latin typeface="Arial Narrow" panose="020B0606020202030204" pitchFamily="34" charset="0"/>
                <a:cs typeface="Times New Roman" panose="02020603050405020304" pitchFamily="18" charset="0"/>
                <a:sym typeface="Tahoma"/>
              </a:rPr>
              <a:t>Coleta</a:t>
            </a:r>
            <a:r>
              <a:rPr lang="en-US" sz="2600" b="1" i="0" u="none" dirty="0">
                <a:solidFill>
                  <a:schemeClr val="tx1"/>
                </a:solidFill>
                <a:latin typeface="Arial Narrow" panose="020B0606020202030204" pitchFamily="34" charset="0"/>
                <a:cs typeface="Times New Roman" panose="02020603050405020304" pitchFamily="18" charset="0"/>
                <a:sym typeface="Tahoma"/>
              </a:rPr>
              <a:t> de </a:t>
            </a:r>
            <a:r>
              <a:rPr lang="en-US" sz="2600" b="1" i="0" u="none" dirty="0" err="1">
                <a:solidFill>
                  <a:schemeClr val="tx1"/>
                </a:solidFill>
                <a:latin typeface="Arial Narrow" panose="020B0606020202030204" pitchFamily="34" charset="0"/>
                <a:cs typeface="Times New Roman" panose="02020603050405020304" pitchFamily="18" charset="0"/>
                <a:sym typeface="Tahoma"/>
              </a:rPr>
              <a:t>água</a:t>
            </a:r>
            <a:r>
              <a:rPr lang="en-US" sz="2600" b="1" i="0" u="none" dirty="0">
                <a:solidFill>
                  <a:schemeClr val="tx1"/>
                </a:solidFill>
                <a:latin typeface="Arial Narrow" panose="020B0606020202030204" pitchFamily="34" charset="0"/>
                <a:cs typeface="Times New Roman" panose="02020603050405020304" pitchFamily="18" charset="0"/>
                <a:sym typeface="Tahoma"/>
              </a:rPr>
              <a:t> </a:t>
            </a:r>
            <a:r>
              <a:rPr lang="en-US" sz="2600" b="1" i="0" u="none" dirty="0" err="1">
                <a:solidFill>
                  <a:schemeClr val="tx1"/>
                </a:solidFill>
                <a:latin typeface="Arial Narrow" panose="020B0606020202030204" pitchFamily="34" charset="0"/>
                <a:cs typeface="Times New Roman" panose="02020603050405020304" pitchFamily="18" charset="0"/>
                <a:sym typeface="Tahoma"/>
              </a:rPr>
              <a:t>enviadas</a:t>
            </a:r>
            <a:r>
              <a:rPr lang="en-US" sz="2600" b="1" i="0" u="none" dirty="0">
                <a:solidFill>
                  <a:schemeClr val="tx1"/>
                </a:solidFill>
                <a:latin typeface="Arial Narrow" panose="020B0606020202030204" pitchFamily="34" charset="0"/>
                <a:cs typeface="Times New Roman" panose="02020603050405020304" pitchFamily="18" charset="0"/>
                <a:sym typeface="Tahoma"/>
              </a:rPr>
              <a:t> para CRE: </a:t>
            </a:r>
            <a:r>
              <a:rPr lang="en-US" sz="2600" b="1" dirty="0" smtClean="0">
                <a:solidFill>
                  <a:schemeClr val="tx1"/>
                </a:solidFill>
                <a:latin typeface="Arial Narrow" panose="020B0606020202030204" pitchFamily="34" charset="0"/>
                <a:cs typeface="Times New Roman" panose="02020603050405020304" pitchFamily="18" charset="0"/>
              </a:rPr>
              <a:t>33 (</a:t>
            </a:r>
            <a:r>
              <a:rPr lang="en-US" sz="2600" b="1" dirty="0" err="1" smtClean="0">
                <a:solidFill>
                  <a:schemeClr val="tx1"/>
                </a:solidFill>
                <a:latin typeface="Arial Narrow" panose="020B0606020202030204" pitchFamily="34" charset="0"/>
                <a:cs typeface="Times New Roman" panose="02020603050405020304" pitchFamily="18" charset="0"/>
              </a:rPr>
              <a:t>Obs</a:t>
            </a:r>
            <a:r>
              <a:rPr lang="en-US" sz="2600" b="1" dirty="0" smtClean="0">
                <a:solidFill>
                  <a:schemeClr val="tx1"/>
                </a:solidFill>
                <a:latin typeface="Arial Narrow" panose="020B0606020202030204" pitchFamily="34" charset="0"/>
                <a:cs typeface="Times New Roman" panose="02020603050405020304" pitchFamily="18" charset="0"/>
              </a:rPr>
              <a:t>: O CRE </a:t>
            </a:r>
            <a:r>
              <a:rPr lang="en-US" sz="2600" b="1" dirty="0" err="1" smtClean="0">
                <a:solidFill>
                  <a:schemeClr val="tx1"/>
                </a:solidFill>
                <a:latin typeface="Arial Narrow" panose="020B0606020202030204" pitchFamily="34" charset="0"/>
                <a:cs typeface="Times New Roman" panose="02020603050405020304" pitchFamily="18" charset="0"/>
              </a:rPr>
              <a:t>está</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sem</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bioquímico</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desde</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outubro</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então</a:t>
            </a:r>
            <a:r>
              <a:rPr lang="en-US" sz="2600" b="1" dirty="0" smtClean="0">
                <a:solidFill>
                  <a:schemeClr val="tx1"/>
                </a:solidFill>
                <a:latin typeface="Arial Narrow" panose="020B0606020202030204" pitchFamily="34" charset="0"/>
                <a:cs typeface="Times New Roman" panose="02020603050405020304" pitchFamily="18" charset="0"/>
              </a:rPr>
              <a:t> as </a:t>
            </a:r>
            <a:r>
              <a:rPr lang="en-US" sz="2600" b="1" dirty="0" err="1" smtClean="0">
                <a:solidFill>
                  <a:schemeClr val="tx1"/>
                </a:solidFill>
                <a:latin typeface="Arial Narrow" panose="020B0606020202030204" pitchFamily="34" charset="0"/>
                <a:cs typeface="Times New Roman" panose="02020603050405020304" pitchFamily="18" charset="0"/>
              </a:rPr>
              <a:t>amostras</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são</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apenas</a:t>
            </a:r>
            <a:r>
              <a:rPr lang="en-US" sz="2600" b="1" dirty="0" smtClean="0">
                <a:solidFill>
                  <a:schemeClr val="tx1"/>
                </a:solidFill>
                <a:latin typeface="Arial Narrow" panose="020B0606020202030204" pitchFamily="34" charset="0"/>
                <a:cs typeface="Times New Roman" panose="02020603050405020304" pitchFamily="18" charset="0"/>
              </a:rPr>
              <a:t> de </a:t>
            </a:r>
            <a:r>
              <a:rPr lang="en-US" sz="2600" b="1" dirty="0" err="1" smtClean="0">
                <a:solidFill>
                  <a:schemeClr val="tx1"/>
                </a:solidFill>
                <a:latin typeface="Arial Narrow" panose="020B0606020202030204" pitchFamily="34" charset="0"/>
                <a:cs typeface="Times New Roman" panose="02020603050405020304" pitchFamily="18" charset="0"/>
              </a:rPr>
              <a:t>março</a:t>
            </a:r>
            <a:r>
              <a:rPr lang="en-US" sz="2600" b="1" dirty="0" smtClean="0">
                <a:solidFill>
                  <a:schemeClr val="tx1"/>
                </a:solidFill>
                <a:latin typeface="Arial Narrow" panose="020B0606020202030204" pitchFamily="34" charset="0"/>
                <a:cs typeface="Times New Roman" panose="02020603050405020304" pitchFamily="18" charset="0"/>
              </a:rPr>
              <a:t>)</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dirty="0" err="1" smtClean="0">
                <a:solidFill>
                  <a:schemeClr val="tx1"/>
                </a:solidFill>
                <a:latin typeface="Arial Narrow" panose="020B0606020202030204" pitchFamily="34" charset="0"/>
                <a:cs typeface="Times New Roman" panose="02020603050405020304" pitchFamily="18" charset="0"/>
              </a:rPr>
              <a:t>Medições</a:t>
            </a:r>
            <a:r>
              <a:rPr lang="en-US" sz="2600" b="1" dirty="0" smtClean="0">
                <a:solidFill>
                  <a:schemeClr val="tx1"/>
                </a:solidFill>
                <a:latin typeface="Arial Narrow" panose="020B0606020202030204" pitchFamily="34" charset="0"/>
                <a:cs typeface="Times New Roman" panose="02020603050405020304" pitchFamily="18" charset="0"/>
              </a:rPr>
              <a:t> de </a:t>
            </a:r>
            <a:r>
              <a:rPr lang="en-US" sz="2600" b="1" dirty="0" err="1" smtClean="0">
                <a:solidFill>
                  <a:schemeClr val="tx1"/>
                </a:solidFill>
                <a:latin typeface="Arial Narrow" panose="020B0606020202030204" pitchFamily="34" charset="0"/>
                <a:cs typeface="Times New Roman" panose="02020603050405020304" pitchFamily="18" charset="0"/>
              </a:rPr>
              <a:t>teor</a:t>
            </a:r>
            <a:r>
              <a:rPr lang="en-US" sz="2600" b="1" dirty="0" smtClean="0">
                <a:solidFill>
                  <a:schemeClr val="tx1"/>
                </a:solidFill>
                <a:latin typeface="Arial Narrow" panose="020B0606020202030204" pitchFamily="34" charset="0"/>
                <a:cs typeface="Times New Roman" panose="02020603050405020304" pitchFamily="18" charset="0"/>
              </a:rPr>
              <a:t> de </a:t>
            </a:r>
            <a:r>
              <a:rPr lang="en-US" sz="2600" b="1" dirty="0" err="1" smtClean="0">
                <a:solidFill>
                  <a:schemeClr val="tx1"/>
                </a:solidFill>
                <a:latin typeface="Arial Narrow" panose="020B0606020202030204" pitchFamily="34" charset="0"/>
                <a:cs typeface="Times New Roman" panose="02020603050405020304" pitchFamily="18" charset="0"/>
              </a:rPr>
              <a:t>cloro</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nas</a:t>
            </a:r>
            <a:r>
              <a:rPr lang="en-US" sz="2600" b="1" dirty="0" smtClean="0">
                <a:solidFill>
                  <a:schemeClr val="tx1"/>
                </a:solidFill>
                <a:latin typeface="Arial Narrow" panose="020B0606020202030204" pitchFamily="34" charset="0"/>
                <a:cs typeface="Times New Roman" panose="02020603050405020304" pitchFamily="18" charset="0"/>
              </a:rPr>
              <a:t> </a:t>
            </a:r>
            <a:r>
              <a:rPr lang="en-US" sz="2600" b="1" dirty="0" err="1" smtClean="0">
                <a:solidFill>
                  <a:schemeClr val="tx1"/>
                </a:solidFill>
                <a:latin typeface="Arial Narrow" panose="020B0606020202030204" pitchFamily="34" charset="0"/>
                <a:cs typeface="Times New Roman" panose="02020603050405020304" pitchFamily="18" charset="0"/>
              </a:rPr>
              <a:t>unidades</a:t>
            </a:r>
            <a:r>
              <a:rPr lang="en-US" sz="2600" b="1" dirty="0" smtClean="0">
                <a:solidFill>
                  <a:schemeClr val="tx1"/>
                </a:solidFill>
                <a:latin typeface="Arial Narrow" panose="020B0606020202030204" pitchFamily="34" charset="0"/>
                <a:cs typeface="Times New Roman" panose="02020603050405020304" pitchFamily="18" charset="0"/>
              </a:rPr>
              <a:t> de </a:t>
            </a:r>
            <a:r>
              <a:rPr lang="en-US" sz="2600" b="1" dirty="0" err="1" smtClean="0">
                <a:solidFill>
                  <a:schemeClr val="tx1"/>
                </a:solidFill>
                <a:latin typeface="Arial Narrow" panose="020B0606020202030204" pitchFamily="34" charset="0"/>
                <a:cs typeface="Times New Roman" panose="02020603050405020304" pitchFamily="18" charset="0"/>
              </a:rPr>
              <a:t>sáude</a:t>
            </a:r>
            <a:r>
              <a:rPr lang="en-US" sz="2600" b="1" dirty="0" smtClean="0">
                <a:solidFill>
                  <a:schemeClr val="tx1"/>
                </a:solidFill>
                <a:latin typeface="Arial Narrow" panose="020B0606020202030204" pitchFamily="34" charset="0"/>
                <a:cs typeface="Times New Roman" panose="02020603050405020304" pitchFamily="18" charset="0"/>
              </a:rPr>
              <a:t> e hospital: 228</a:t>
            </a:r>
          </a:p>
          <a:p>
            <a:pPr marL="457200" marR="0" lvl="0" indent="-457200" algn="l" rtl="0">
              <a:lnSpc>
                <a:spcPct val="80000"/>
              </a:lnSpc>
              <a:spcBef>
                <a:spcPts val="480"/>
              </a:spcBef>
              <a:spcAft>
                <a:spcPts val="0"/>
              </a:spcAft>
              <a:buClr>
                <a:schemeClr val="tx1"/>
              </a:buClr>
              <a:buSzPct val="75000"/>
              <a:buFont typeface="Wingdings" panose="05000000000000000000" pitchFamily="2" charset="2"/>
              <a:buChar char="ü"/>
            </a:pP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Cadastro</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de </a:t>
            </a:r>
            <a:r>
              <a:rPr lang="en-US" sz="2600" b="1" i="0" u="none" dirty="0" err="1" smtClean="0">
                <a:solidFill>
                  <a:schemeClr val="tx1"/>
                </a:solidFill>
                <a:latin typeface="Arial Narrow" panose="020B0606020202030204" pitchFamily="34" charset="0"/>
                <a:cs typeface="Times New Roman" panose="02020603050405020304" pitchFamily="18" charset="0"/>
                <a:sym typeface="Tahoma"/>
              </a:rPr>
              <a:t>estabelecimentos</a:t>
            </a:r>
            <a:r>
              <a:rPr lang="en-US" sz="2600" b="1" i="0" u="none" dirty="0" smtClean="0">
                <a:solidFill>
                  <a:schemeClr val="tx1"/>
                </a:solidFill>
                <a:latin typeface="Arial Narrow" panose="020B0606020202030204" pitchFamily="34" charset="0"/>
                <a:cs typeface="Times New Roman" panose="02020603050405020304" pitchFamily="18" charset="0"/>
                <a:sym typeface="Tahoma"/>
              </a:rPr>
              <a:t>: 58</a:t>
            </a:r>
            <a:endParaRPr lang="en-US" sz="2600" b="1" i="0" u="none" dirty="0">
              <a:solidFill>
                <a:schemeClr val="tx1"/>
              </a:solidFill>
              <a:latin typeface="Arial Narrow" panose="020B0606020202030204" pitchFamily="34" charset="0"/>
              <a:cs typeface="Times New Roman" panose="02020603050405020304" pitchFamily="18" charset="0"/>
              <a:sym typeface="Tahoma"/>
            </a:endParaRPr>
          </a:p>
          <a:p>
            <a:pPr marL="342900" marR="0" lvl="0" indent="-342900" algn="r" rtl="0">
              <a:lnSpc>
                <a:spcPct val="80000"/>
              </a:lnSpc>
              <a:spcBef>
                <a:spcPts val="280"/>
              </a:spcBef>
              <a:spcAft>
                <a:spcPts val="0"/>
              </a:spcAft>
              <a:buClr>
                <a:schemeClr val="accent1"/>
              </a:buClr>
              <a:buSzPct val="25000"/>
              <a:buFont typeface="Noto Sans Symbols"/>
              <a:buNone/>
            </a:pPr>
            <a:endParaRPr sz="2000" b="0" i="0" u="none" dirty="0">
              <a:solidFill>
                <a:schemeClr val="dk2"/>
              </a:solidFill>
              <a:sym typeface="Tahoma"/>
            </a:endParaRPr>
          </a:p>
          <a:p>
            <a:pPr marL="342900" marR="0" lvl="0" indent="-342900" algn="r" rtl="0">
              <a:lnSpc>
                <a:spcPct val="80000"/>
              </a:lnSpc>
              <a:spcBef>
                <a:spcPts val="280"/>
              </a:spcBef>
              <a:spcAft>
                <a:spcPts val="0"/>
              </a:spcAft>
              <a:buClr>
                <a:schemeClr val="accent1"/>
              </a:buClr>
              <a:buSzPct val="25000"/>
              <a:buFont typeface="Noto Sans Symbols"/>
              <a:buNone/>
            </a:pPr>
            <a:endParaRPr sz="2000" b="0" i="0" u="none" dirty="0">
              <a:solidFill>
                <a:schemeClr val="dk2"/>
              </a:solidFill>
              <a:sym typeface="Tahoma"/>
            </a:endParaRPr>
          </a:p>
          <a:p>
            <a:pPr marL="342900" marR="0" lvl="0" indent="-342900" algn="r" rtl="0">
              <a:lnSpc>
                <a:spcPct val="80000"/>
              </a:lnSpc>
              <a:spcBef>
                <a:spcPts val="280"/>
              </a:spcBef>
              <a:spcAft>
                <a:spcPts val="0"/>
              </a:spcAft>
              <a:buClr>
                <a:schemeClr val="accent1"/>
              </a:buClr>
              <a:buSzPct val="25000"/>
              <a:buFont typeface="Noto Sans Symbols"/>
              <a:buNone/>
            </a:pPr>
            <a:endParaRPr sz="2000" b="0" i="0" u="none" dirty="0">
              <a:solidFill>
                <a:schemeClr val="dk2"/>
              </a:solidFill>
              <a:sym typeface="Tahoma"/>
            </a:endParaRPr>
          </a:p>
          <a:p>
            <a:pPr marL="342900" marR="0" lvl="0" indent="-342900" algn="r" rtl="0">
              <a:lnSpc>
                <a:spcPct val="80000"/>
              </a:lnSpc>
              <a:spcBef>
                <a:spcPts val="280"/>
              </a:spcBef>
              <a:spcAft>
                <a:spcPts val="0"/>
              </a:spcAft>
              <a:buClr>
                <a:schemeClr val="accent1"/>
              </a:buClr>
              <a:buSzPct val="25000"/>
              <a:buFont typeface="Noto Sans Symbols"/>
              <a:buNone/>
            </a:pPr>
            <a:endParaRPr sz="2000" b="0" i="0" u="none" dirty="0">
              <a:solidFill>
                <a:schemeClr val="dk2"/>
              </a:solidFill>
              <a:sym typeface="Tahoma"/>
            </a:endParaRPr>
          </a:p>
          <a:p>
            <a:pPr marL="342900" marR="0" lvl="0" indent="-342900" algn="r" rtl="0">
              <a:lnSpc>
                <a:spcPct val="80000"/>
              </a:lnSpc>
              <a:spcBef>
                <a:spcPts val="280"/>
              </a:spcBef>
              <a:spcAft>
                <a:spcPts val="0"/>
              </a:spcAft>
              <a:buClr>
                <a:schemeClr val="accent1"/>
              </a:buClr>
              <a:buSzPct val="25000"/>
              <a:buFont typeface="Noto Sans Symbols"/>
              <a:buNone/>
            </a:pPr>
            <a:endParaRPr lang="en-US" sz="2000" b="0" i="0" u="none" dirty="0">
              <a:solidFill>
                <a:schemeClr val="dk2"/>
              </a:solidFill>
              <a:sym typeface="Tahoma"/>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899592" y="260648"/>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b="1" i="0" u="none" cap="none" dirty="0" err="1">
                <a:solidFill>
                  <a:schemeClr val="dk2"/>
                </a:solidFill>
                <a:latin typeface="Arial Narrow" panose="020B0606020202030204" pitchFamily="34" charset="0"/>
                <a:cs typeface="Times New Roman" panose="02020603050405020304" pitchFamily="18" charset="0"/>
                <a:sym typeface="Tahoma"/>
              </a:rPr>
              <a:t>Programa</a:t>
            </a:r>
            <a:r>
              <a:rPr lang="en-US" b="1" i="0" u="none" cap="none" dirty="0">
                <a:solidFill>
                  <a:schemeClr val="dk2"/>
                </a:solidFill>
                <a:latin typeface="Arial Narrow" panose="020B0606020202030204" pitchFamily="34" charset="0"/>
                <a:cs typeface="Times New Roman" panose="02020603050405020304" pitchFamily="18" charset="0"/>
                <a:sym typeface="Tahoma"/>
              </a:rPr>
              <a:t> de </a:t>
            </a:r>
            <a:r>
              <a:rPr lang="en-US" b="1" i="0" u="none" cap="none" dirty="0" err="1">
                <a:solidFill>
                  <a:schemeClr val="dk2"/>
                </a:solidFill>
                <a:latin typeface="Arial Narrow" panose="020B0606020202030204" pitchFamily="34" charset="0"/>
                <a:cs typeface="Times New Roman" panose="02020603050405020304" pitchFamily="18" charset="0"/>
                <a:sym typeface="Tahoma"/>
              </a:rPr>
              <a:t>Controle</a:t>
            </a:r>
            <a:r>
              <a:rPr lang="en-US" b="1" i="0" u="none" cap="none" dirty="0">
                <a:solidFill>
                  <a:schemeClr val="dk2"/>
                </a:solidFill>
                <a:latin typeface="Arial Narrow" panose="020B0606020202030204" pitchFamily="34" charset="0"/>
                <a:cs typeface="Times New Roman" panose="02020603050405020304" pitchFamily="18" charset="0"/>
                <a:sym typeface="Tahoma"/>
              </a:rPr>
              <a:t> da </a:t>
            </a:r>
            <a:r>
              <a:rPr lang="en-US" b="1" i="0" u="none" cap="none" dirty="0" err="1">
                <a:solidFill>
                  <a:schemeClr val="dk2"/>
                </a:solidFill>
                <a:latin typeface="Arial Narrow" panose="020B0606020202030204" pitchFamily="34" charset="0"/>
                <a:cs typeface="Times New Roman" panose="02020603050405020304" pitchFamily="18" charset="0"/>
                <a:sym typeface="Tahoma"/>
              </a:rPr>
              <a:t>Febre</a:t>
            </a:r>
            <a:r>
              <a:rPr lang="en-US" b="1" i="0" u="none" cap="none" dirty="0">
                <a:solidFill>
                  <a:schemeClr val="dk2"/>
                </a:solidFill>
                <a:latin typeface="Arial Narrow" panose="020B0606020202030204" pitchFamily="34" charset="0"/>
                <a:cs typeface="Times New Roman" panose="02020603050405020304" pitchFamily="18" charset="0"/>
                <a:sym typeface="Tahoma"/>
              </a:rPr>
              <a:t> </a:t>
            </a:r>
            <a:r>
              <a:rPr lang="en-US" b="1" i="0" u="none" cap="none" dirty="0" err="1">
                <a:solidFill>
                  <a:schemeClr val="dk2"/>
                </a:solidFill>
                <a:latin typeface="Arial Narrow" panose="020B0606020202030204" pitchFamily="34" charset="0"/>
                <a:cs typeface="Times New Roman" panose="02020603050405020304" pitchFamily="18" charset="0"/>
                <a:sym typeface="Tahoma"/>
              </a:rPr>
              <a:t>Amarela</a:t>
            </a:r>
            <a:r>
              <a:rPr lang="en-US" b="1" i="0" u="none" cap="none" dirty="0">
                <a:solidFill>
                  <a:schemeClr val="dk2"/>
                </a:solidFill>
                <a:latin typeface="Arial Narrow" panose="020B0606020202030204" pitchFamily="34" charset="0"/>
                <a:cs typeface="Times New Roman" panose="02020603050405020304" pitchFamily="18" charset="0"/>
                <a:sym typeface="Tahoma"/>
              </a:rPr>
              <a:t> e </a:t>
            </a:r>
            <a:r>
              <a:rPr lang="en-US" b="1" i="0" u="none" cap="none" dirty="0" smtClean="0">
                <a:solidFill>
                  <a:schemeClr val="dk2"/>
                </a:solidFill>
                <a:latin typeface="Arial Narrow" panose="020B0606020202030204" pitchFamily="34" charset="0"/>
                <a:cs typeface="Times New Roman" panose="02020603050405020304" pitchFamily="18" charset="0"/>
                <a:sym typeface="Tahoma"/>
              </a:rPr>
              <a:t>Dengue</a:t>
            </a:r>
            <a:endParaRPr lang="en-US" b="1" i="0" u="none" cap="none" dirty="0">
              <a:solidFill>
                <a:schemeClr val="dk2"/>
              </a:solidFill>
              <a:latin typeface="Arial Narrow" panose="020B0606020202030204" pitchFamily="34" charset="0"/>
              <a:cs typeface="Times New Roman" panose="02020603050405020304" pitchFamily="18" charset="0"/>
              <a:sym typeface="Tahoma"/>
            </a:endParaRPr>
          </a:p>
        </p:txBody>
      </p:sp>
      <p:sp>
        <p:nvSpPr>
          <p:cNvPr id="288" name="Shape 288"/>
          <p:cNvSpPr txBox="1">
            <a:spLocks noGrp="1"/>
          </p:cNvSpPr>
          <p:nvPr>
            <p:ph type="body" idx="1"/>
          </p:nvPr>
        </p:nvSpPr>
        <p:spPr>
          <a:xfrm>
            <a:off x="427351" y="2204864"/>
            <a:ext cx="8712968" cy="3312368"/>
          </a:xfrm>
          <a:prstGeom prst="rect">
            <a:avLst/>
          </a:prstGeom>
          <a:noFill/>
          <a:ln>
            <a:noFill/>
          </a:ln>
        </p:spPr>
        <p:txBody>
          <a:bodyPr lIns="91425" tIns="45700" rIns="91425" bIns="45700" numCol="1" anchor="t" anchorCtr="0">
            <a:noAutofit/>
          </a:bodyPr>
          <a:lstStyle/>
          <a:p>
            <a:pPr lvl="1" indent="-342900">
              <a:lnSpc>
                <a:spcPct val="90000"/>
              </a:lnSpc>
              <a:spcBef>
                <a:spcPts val="0"/>
              </a:spcBef>
              <a:buClrTx/>
              <a:buSzPct val="103000"/>
              <a:buFont typeface="Wingdings" panose="05000000000000000000" pitchFamily="2" charset="2"/>
              <a:buChar char="ü"/>
            </a:pP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Visitas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de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Inspeção</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geral</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4.867</a:t>
            </a:r>
          </a:p>
          <a:p>
            <a:pPr lvl="1" indent="-342900">
              <a:lnSpc>
                <a:spcPct val="90000"/>
              </a:lnSpc>
              <a:spcBef>
                <a:spcPts val="480"/>
              </a:spcBef>
              <a:buClrTx/>
              <a:buSzPct val="103000"/>
              <a:buFont typeface="Wingdings" panose="05000000000000000000" pitchFamily="2" charset="2"/>
              <a:buChar char="ü"/>
            </a:pPr>
            <a:r>
              <a:rPr lang="en-US" b="1" dirty="0" smtClean="0">
                <a:solidFill>
                  <a:schemeClr val="tx1"/>
                </a:solidFill>
                <a:effectLst/>
                <a:latin typeface="Arial Narrow" panose="020B0606020202030204" pitchFamily="34" charset="0"/>
                <a:cs typeface="Times New Roman" panose="02020603050405020304" pitchFamily="18" charset="0"/>
              </a:rPr>
              <a:t> </a:t>
            </a:r>
            <a:r>
              <a:rPr lang="en-US" b="1" dirty="0" err="1" smtClean="0">
                <a:solidFill>
                  <a:schemeClr val="tx1"/>
                </a:solidFill>
                <a:effectLst/>
                <a:latin typeface="Arial Narrow" panose="020B0606020202030204" pitchFamily="34" charset="0"/>
                <a:cs typeface="Times New Roman" panose="02020603050405020304" pitchFamily="18" charset="0"/>
              </a:rPr>
              <a:t>Visitas</a:t>
            </a:r>
            <a:r>
              <a:rPr lang="en-US" b="1" dirty="0" smtClean="0">
                <a:solidFill>
                  <a:schemeClr val="tx1"/>
                </a:solidFill>
                <a:effectLst/>
                <a:latin typeface="Arial Narrow" panose="020B0606020202030204" pitchFamily="34" charset="0"/>
                <a:cs typeface="Times New Roman" panose="02020603050405020304" pitchFamily="18" charset="0"/>
              </a:rPr>
              <a:t> de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Residência</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3.496 	</a:t>
            </a:r>
          </a:p>
          <a:p>
            <a:pPr lvl="1" indent="-342900">
              <a:lnSpc>
                <a:spcPct val="90000"/>
              </a:lnSpc>
              <a:spcBef>
                <a:spcPts val="480"/>
              </a:spcBef>
              <a:buClrTx/>
              <a:buSzPct val="103000"/>
              <a:buFont typeface="Wingdings" panose="05000000000000000000" pitchFamily="2" charset="2"/>
              <a:buChar char="ü"/>
            </a:pPr>
            <a:r>
              <a:rPr lang="en-US" b="1" dirty="0" smtClean="0">
                <a:solidFill>
                  <a:schemeClr val="tx1"/>
                </a:solidFill>
                <a:effectLst/>
                <a:latin typeface="Arial Narrow" panose="020B0606020202030204" pitchFamily="34" charset="0"/>
                <a:cs typeface="Times New Roman" panose="02020603050405020304" pitchFamily="18" charset="0"/>
              </a:rPr>
              <a:t> </a:t>
            </a:r>
            <a:r>
              <a:rPr lang="en-US" b="1" dirty="0" err="1" smtClean="0">
                <a:solidFill>
                  <a:schemeClr val="tx1"/>
                </a:solidFill>
                <a:effectLst/>
                <a:latin typeface="Arial Narrow" panose="020B0606020202030204" pitchFamily="34" charset="0"/>
                <a:cs typeface="Times New Roman" panose="02020603050405020304" pitchFamily="18" charset="0"/>
              </a:rPr>
              <a:t>Visitas</a:t>
            </a:r>
            <a:r>
              <a:rPr lang="en-US" b="1" dirty="0" smtClean="0">
                <a:solidFill>
                  <a:schemeClr val="tx1"/>
                </a:solidFill>
                <a:effectLst/>
                <a:latin typeface="Arial Narrow" panose="020B0606020202030204" pitchFamily="34" charset="0"/>
                <a:cs typeface="Times New Roman" panose="02020603050405020304" pitchFamily="18" charset="0"/>
              </a:rPr>
              <a:t> </a:t>
            </a:r>
            <a:r>
              <a:rPr lang="en-US" b="1" dirty="0">
                <a:solidFill>
                  <a:schemeClr val="tx1"/>
                </a:solidFill>
                <a:effectLst/>
                <a:latin typeface="Arial Narrow" panose="020B0606020202030204" pitchFamily="34" charset="0"/>
                <a:cs typeface="Times New Roman" panose="02020603050405020304" pitchFamily="18" charset="0"/>
              </a:rPr>
              <a:t>de </a:t>
            </a:r>
            <a:r>
              <a:rPr lang="en-US" b="1" dirty="0" err="1">
                <a:solidFill>
                  <a:schemeClr val="tx1"/>
                </a:solidFill>
                <a:effectLst/>
                <a:latin typeface="Arial Narrow" panose="020B0606020202030204" pitchFamily="34" charset="0"/>
                <a:cs typeface="Times New Roman" panose="02020603050405020304" pitchFamily="18" charset="0"/>
              </a:rPr>
              <a:t>Comércio</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dirty="0" smtClean="0">
                <a:solidFill>
                  <a:schemeClr val="tx1"/>
                </a:solidFill>
                <a:effectLst/>
                <a:latin typeface="Arial Narrow" panose="020B0606020202030204" pitchFamily="34" charset="0"/>
                <a:cs typeface="Times New Roman" panose="02020603050405020304" pitchFamily="18" charset="0"/>
              </a:rPr>
              <a:t>334</a:t>
            </a:r>
            <a:endParaRPr lang="en-US" b="1" i="0" u="none" dirty="0" smtClean="0">
              <a:solidFill>
                <a:schemeClr val="tx1"/>
              </a:solidFill>
              <a:effectLst/>
              <a:latin typeface="Arial Narrow" panose="020B0606020202030204" pitchFamily="34" charset="0"/>
              <a:cs typeface="Times New Roman" panose="02020603050405020304" pitchFamily="18" charset="0"/>
              <a:sym typeface="Tahoma"/>
            </a:endParaRPr>
          </a:p>
          <a:p>
            <a:pPr lvl="1" indent="-342900">
              <a:lnSpc>
                <a:spcPct val="90000"/>
              </a:lnSpc>
              <a:spcBef>
                <a:spcPts val="480"/>
              </a:spcBef>
              <a:buClrTx/>
              <a:buSzPct val="103000"/>
              <a:buFont typeface="Wingdings" panose="05000000000000000000" pitchFamily="2" charset="2"/>
              <a:buChar char="ü"/>
            </a:pPr>
            <a:r>
              <a:rPr lang="en-US" b="1" dirty="0" smtClean="0">
                <a:solidFill>
                  <a:schemeClr val="tx1"/>
                </a:solidFill>
                <a:effectLst/>
                <a:latin typeface="Arial Narrow" panose="020B0606020202030204" pitchFamily="34" charset="0"/>
                <a:cs typeface="Times New Roman" panose="02020603050405020304" pitchFamily="18" charset="0"/>
              </a:rPr>
              <a:t> </a:t>
            </a:r>
            <a:r>
              <a:rPr lang="en-US" b="1" dirty="0" err="1" smtClean="0">
                <a:solidFill>
                  <a:schemeClr val="tx1"/>
                </a:solidFill>
                <a:effectLst/>
                <a:latin typeface="Arial Narrow" panose="020B0606020202030204" pitchFamily="34" charset="0"/>
                <a:cs typeface="Times New Roman" panose="02020603050405020304" pitchFamily="18" charset="0"/>
              </a:rPr>
              <a:t>Visitas</a:t>
            </a:r>
            <a:r>
              <a:rPr lang="en-US" b="1" dirty="0" smtClean="0">
                <a:solidFill>
                  <a:schemeClr val="tx1"/>
                </a:solidFill>
                <a:effectLst/>
                <a:latin typeface="Arial Narrow" panose="020B0606020202030204" pitchFamily="34" charset="0"/>
                <a:cs typeface="Times New Roman" panose="02020603050405020304" pitchFamily="18" charset="0"/>
              </a:rPr>
              <a:t> </a:t>
            </a:r>
            <a:r>
              <a:rPr lang="en-US" b="1" dirty="0">
                <a:solidFill>
                  <a:schemeClr val="tx1"/>
                </a:solidFill>
                <a:effectLst/>
                <a:latin typeface="Arial Narrow" panose="020B0606020202030204" pitchFamily="34" charset="0"/>
                <a:cs typeface="Times New Roman" panose="02020603050405020304" pitchFamily="18" charset="0"/>
              </a:rPr>
              <a:t>de </a:t>
            </a:r>
            <a:r>
              <a:rPr lang="en-US" b="1" dirty="0" err="1">
                <a:solidFill>
                  <a:schemeClr val="tx1"/>
                </a:solidFill>
                <a:effectLst/>
                <a:latin typeface="Arial Narrow" panose="020B0606020202030204" pitchFamily="34" charset="0"/>
                <a:cs typeface="Times New Roman" panose="02020603050405020304" pitchFamily="18" charset="0"/>
              </a:rPr>
              <a:t>Terrenos</a:t>
            </a:r>
            <a:r>
              <a:rPr lang="en-US" b="1" dirty="0">
                <a:solidFill>
                  <a:schemeClr val="tx1"/>
                </a:solidFill>
                <a:effectLst/>
                <a:latin typeface="Arial Narrow" panose="020B0606020202030204" pitchFamily="34" charset="0"/>
                <a:cs typeface="Times New Roman" panose="02020603050405020304" pitchFamily="18" charset="0"/>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Baldio</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582</a:t>
            </a:r>
          </a:p>
          <a:p>
            <a:pPr lvl="1" indent="-342900">
              <a:lnSpc>
                <a:spcPct val="90000"/>
              </a:lnSpc>
              <a:spcBef>
                <a:spcPts val="480"/>
              </a:spcBef>
              <a:buClrTx/>
              <a:buSzPct val="103000"/>
              <a:buFont typeface="Wingdings" panose="05000000000000000000" pitchFamily="2" charset="2"/>
              <a:buChar char="ü"/>
            </a:pPr>
            <a:r>
              <a:rPr lang="en-US" b="1" dirty="0" smtClean="0">
                <a:solidFill>
                  <a:schemeClr val="tx1"/>
                </a:solidFill>
                <a:effectLst/>
                <a:latin typeface="Arial Narrow" panose="020B0606020202030204" pitchFamily="34" charset="0"/>
                <a:cs typeface="Times New Roman" panose="02020603050405020304" pitchFamily="18" charset="0"/>
              </a:rPr>
              <a:t> </a:t>
            </a:r>
            <a:r>
              <a:rPr lang="en-US" b="1" dirty="0" err="1" smtClean="0">
                <a:solidFill>
                  <a:schemeClr val="tx1"/>
                </a:solidFill>
                <a:effectLst/>
                <a:latin typeface="Arial Narrow" panose="020B0606020202030204" pitchFamily="34" charset="0"/>
                <a:cs typeface="Times New Roman" panose="02020603050405020304" pitchFamily="18" charset="0"/>
              </a:rPr>
              <a:t>Visitas</a:t>
            </a:r>
            <a:r>
              <a:rPr lang="en-US" b="1" dirty="0" smtClean="0">
                <a:solidFill>
                  <a:schemeClr val="tx1"/>
                </a:solidFill>
                <a:effectLst/>
                <a:latin typeface="Arial Narrow" panose="020B0606020202030204" pitchFamily="34" charset="0"/>
                <a:cs typeface="Times New Roman" panose="02020603050405020304" pitchFamily="18" charset="0"/>
              </a:rPr>
              <a:t> </a:t>
            </a:r>
            <a:r>
              <a:rPr lang="en-US" b="1" dirty="0">
                <a:solidFill>
                  <a:schemeClr val="tx1"/>
                </a:solidFill>
                <a:effectLst/>
                <a:latin typeface="Arial Narrow" panose="020B0606020202030204" pitchFamily="34" charset="0"/>
                <a:cs typeface="Times New Roman" panose="02020603050405020304" pitchFamily="18" charset="0"/>
              </a:rPr>
              <a:t>de </a:t>
            </a:r>
            <a:r>
              <a:rPr lang="en-US" b="1" dirty="0" err="1">
                <a:solidFill>
                  <a:schemeClr val="tx1"/>
                </a:solidFill>
                <a:effectLst/>
                <a:latin typeface="Arial Narrow" panose="020B0606020202030204" pitchFamily="34" charset="0"/>
                <a:cs typeface="Times New Roman" panose="02020603050405020304" pitchFamily="18" charset="0"/>
              </a:rPr>
              <a:t>Pontos</a:t>
            </a:r>
            <a:r>
              <a:rPr lang="en-US" b="1" dirty="0">
                <a:solidFill>
                  <a:schemeClr val="tx1"/>
                </a:solidFill>
                <a:effectLst/>
                <a:latin typeface="Arial Narrow" panose="020B0606020202030204" pitchFamily="34" charset="0"/>
                <a:cs typeface="Times New Roman" panose="02020603050405020304" pitchFamily="18" charset="0"/>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Estratégicos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88</a:t>
            </a:r>
          </a:p>
          <a:p>
            <a:pPr lvl="1" indent="-342900">
              <a:lnSpc>
                <a:spcPct val="90000"/>
              </a:lnSpc>
              <a:spcBef>
                <a:spcPts val="480"/>
              </a:spcBef>
              <a:buClrTx/>
              <a:buSzPct val="103000"/>
              <a:buFont typeface="Wingdings" panose="05000000000000000000" pitchFamily="2" charset="2"/>
              <a:buChar char="ü"/>
            </a:pP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 Outros: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igrejas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escolas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clubes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etc</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dirty="0" smtClean="0">
                <a:solidFill>
                  <a:schemeClr val="tx1"/>
                </a:solidFill>
                <a:effectLst/>
                <a:latin typeface="Arial Narrow" panose="020B0606020202030204" pitchFamily="34" charset="0"/>
                <a:cs typeface="Times New Roman" panose="02020603050405020304" pitchFamily="18" charset="0"/>
              </a:rPr>
              <a:t>124 </a:t>
            </a:r>
            <a:endParaRPr lang="en-US" b="1" i="0" u="none" dirty="0" smtClean="0">
              <a:solidFill>
                <a:schemeClr val="tx1"/>
              </a:solidFill>
              <a:effectLst/>
              <a:latin typeface="Arial Narrow" panose="020B0606020202030204" pitchFamily="34" charset="0"/>
              <a:cs typeface="Times New Roman" panose="02020603050405020304" pitchFamily="18" charset="0"/>
              <a:sym typeface="Tahoma"/>
            </a:endParaRPr>
          </a:p>
          <a:p>
            <a:pPr lvl="1" indent="-342900">
              <a:lnSpc>
                <a:spcPct val="90000"/>
              </a:lnSpc>
              <a:spcBef>
                <a:spcPts val="480"/>
              </a:spcBef>
              <a:buClrTx/>
              <a:buSzPct val="103000"/>
              <a:buFont typeface="Wingdings" panose="05000000000000000000" pitchFamily="2" charset="2"/>
              <a:buChar char="ü"/>
            </a:pP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Visitas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de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Inspeção</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no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distrito</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Nordestina</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256</a:t>
            </a:r>
          </a:p>
          <a:p>
            <a:pPr lvl="1" indent="-342900">
              <a:lnSpc>
                <a:spcPct val="90000"/>
              </a:lnSpc>
              <a:spcBef>
                <a:spcPts val="480"/>
              </a:spcBef>
              <a:buClrTx/>
              <a:buSzPct val="103000"/>
              <a:buFont typeface="Wingdings" panose="05000000000000000000" pitchFamily="2" charset="2"/>
              <a:buChar char="ü"/>
            </a:pP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Números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de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Casos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Notificados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de Dengue: </a:t>
            </a:r>
            <a:r>
              <a:rPr lang="en-US" b="1" dirty="0" smtClean="0">
                <a:solidFill>
                  <a:schemeClr val="tx1"/>
                </a:solidFill>
                <a:effectLst/>
                <a:latin typeface="Arial Narrow" panose="020B0606020202030204" pitchFamily="34" charset="0"/>
                <a:cs typeface="Times New Roman" panose="02020603050405020304" pitchFamily="18" charset="0"/>
              </a:rPr>
              <a:t>31</a:t>
            </a:r>
            <a:endParaRPr lang="en-US" b="1" i="0" u="none" dirty="0" smtClean="0">
              <a:solidFill>
                <a:schemeClr val="tx1"/>
              </a:solidFill>
              <a:effectLst/>
              <a:latin typeface="Arial Narrow" panose="020B0606020202030204" pitchFamily="34" charset="0"/>
              <a:cs typeface="Times New Roman" panose="02020603050405020304" pitchFamily="18" charset="0"/>
              <a:sym typeface="Tahoma"/>
            </a:endParaRPr>
          </a:p>
          <a:p>
            <a:pPr lvl="1" indent="-342900">
              <a:lnSpc>
                <a:spcPct val="90000"/>
              </a:lnSpc>
              <a:spcBef>
                <a:spcPts val="480"/>
              </a:spcBef>
              <a:buClrTx/>
              <a:buSzPct val="103000"/>
              <a:buFont typeface="Wingdings" panose="05000000000000000000" pitchFamily="2" charset="2"/>
              <a:buChar char="ü"/>
            </a:pP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Números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de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Casos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a:t>
            </a:r>
            <a:r>
              <a:rPr lang="en-US" b="1" i="0" u="none" dirty="0" err="1" smtClean="0">
                <a:solidFill>
                  <a:schemeClr val="tx1"/>
                </a:solidFill>
                <a:effectLst/>
                <a:latin typeface="Arial Narrow" panose="020B0606020202030204" pitchFamily="34" charset="0"/>
                <a:cs typeface="Times New Roman" panose="02020603050405020304" pitchFamily="18" charset="0"/>
                <a:sym typeface="Tahoma"/>
              </a:rPr>
              <a:t>confirmados</a:t>
            </a:r>
            <a:r>
              <a:rPr lang="en-US" b="1" i="0" u="none" dirty="0" smtClean="0">
                <a:solidFill>
                  <a:schemeClr val="tx1"/>
                </a:solidFill>
                <a:effectLst/>
                <a:latin typeface="Arial Narrow" panose="020B0606020202030204" pitchFamily="34" charset="0"/>
                <a:cs typeface="Times New Roman" panose="02020603050405020304" pitchFamily="18" charset="0"/>
                <a:sym typeface="Tahoma"/>
              </a:rPr>
              <a:t> de Dengue:  </a:t>
            </a:r>
            <a:r>
              <a:rPr lang="en-US" b="1" dirty="0" smtClean="0">
                <a:solidFill>
                  <a:schemeClr val="tx1"/>
                </a:solidFill>
                <a:effectLst/>
                <a:latin typeface="Arial Narrow" panose="020B0606020202030204" pitchFamily="34" charset="0"/>
                <a:cs typeface="Times New Roman" panose="02020603050405020304" pitchFamily="18" charset="0"/>
              </a:rPr>
              <a:t>01</a:t>
            </a:r>
            <a:endParaRPr lang="en-US" b="1" i="0" u="none" dirty="0">
              <a:solidFill>
                <a:schemeClr val="tx1"/>
              </a:solidFill>
              <a:effectLst/>
              <a:latin typeface="Arial Narrow" panose="020B0606020202030204" pitchFamily="34" charset="0"/>
              <a:cs typeface="Times New Roman" panose="02020603050405020304" pitchFamily="18" charset="0"/>
              <a:sym typeface="Tahoma"/>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620688"/>
            <a:ext cx="8640960" cy="1440160"/>
          </a:xfrm>
        </p:spPr>
        <p:txBody>
          <a:bodyPr/>
          <a:lstStyle/>
          <a:p>
            <a:r>
              <a:rPr lang="pt-BR" sz="5400" b="1" dirty="0" smtClean="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Viagens realizadas para Curitiba</a:t>
            </a:r>
            <a:endParaRPr lang="pt-BR" sz="5400" b="1"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
        <p:nvSpPr>
          <p:cNvPr id="3" name="Espaço Reservado para Texto 2"/>
          <p:cNvSpPr>
            <a:spLocks noGrp="1"/>
          </p:cNvSpPr>
          <p:nvPr>
            <p:ph type="body" idx="1"/>
          </p:nvPr>
        </p:nvSpPr>
        <p:spPr>
          <a:xfrm>
            <a:off x="1475656" y="2996952"/>
            <a:ext cx="6912768" cy="2952328"/>
          </a:xfrm>
        </p:spPr>
        <p:txBody>
          <a:bodyPr/>
          <a:lstStyle/>
          <a:p>
            <a:pPr>
              <a:buClr>
                <a:schemeClr val="tx1"/>
              </a:buClr>
              <a:buFont typeface="Wingdings" panose="05000000000000000000" pitchFamily="2" charset="2"/>
              <a:buChar char="ü"/>
            </a:pPr>
            <a:r>
              <a:rPr lang="pt-BR" sz="3600" b="1" dirty="0" smtClean="0">
                <a:solidFill>
                  <a:schemeClr val="tx1"/>
                </a:solidFill>
                <a:latin typeface="Arial Narrow" panose="020B0606020202030204" pitchFamily="34" charset="0"/>
                <a:cs typeface="Times New Roman" panose="02020603050405020304" pitchFamily="18" charset="0"/>
              </a:rPr>
              <a:t> </a:t>
            </a:r>
            <a:r>
              <a:rPr lang="pt-BR" sz="3600" b="1" dirty="0" err="1" smtClean="0">
                <a:solidFill>
                  <a:schemeClr val="tx1"/>
                </a:solidFill>
                <a:latin typeface="Arial Narrow" panose="020B0606020202030204" pitchFamily="34" charset="0"/>
                <a:cs typeface="Times New Roman" panose="02020603050405020304" pitchFamily="18" charset="0"/>
              </a:rPr>
              <a:t>Belidom</a:t>
            </a:r>
            <a:r>
              <a:rPr lang="pt-BR" sz="3600" b="1" dirty="0" smtClean="0">
                <a:solidFill>
                  <a:schemeClr val="tx1"/>
                </a:solidFill>
                <a:latin typeface="Arial Narrow" panose="020B0606020202030204" pitchFamily="34" charset="0"/>
                <a:cs typeface="Times New Roman" panose="02020603050405020304" pitchFamily="18" charset="0"/>
              </a:rPr>
              <a:t>  :102</a:t>
            </a:r>
          </a:p>
          <a:p>
            <a:pPr>
              <a:buClr>
                <a:schemeClr val="tx1"/>
              </a:buClr>
              <a:buFont typeface="Wingdings" panose="05000000000000000000" pitchFamily="2" charset="2"/>
              <a:buChar char="ü"/>
            </a:pPr>
            <a:r>
              <a:rPr lang="pt-BR" sz="3600" b="1" dirty="0" smtClean="0">
                <a:solidFill>
                  <a:schemeClr val="tx1"/>
                </a:solidFill>
                <a:latin typeface="Arial Narrow" panose="020B0606020202030204" pitchFamily="34" charset="0"/>
                <a:cs typeface="Times New Roman" panose="02020603050405020304" pitchFamily="18" charset="0"/>
              </a:rPr>
              <a:t>Ambulância e carro: 25</a:t>
            </a:r>
            <a:endParaRPr lang="pt-BR" sz="3600" b="1" dirty="0">
              <a:solidFill>
                <a:schemeClr val="tx1"/>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xmlns="" val="1210103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683568" y="620688"/>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6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CONQUISTAS</a:t>
            </a:r>
          </a:p>
        </p:txBody>
      </p:sp>
      <p:sp>
        <p:nvSpPr>
          <p:cNvPr id="300" name="Shape 300"/>
          <p:cNvSpPr txBox="1">
            <a:spLocks noGrp="1"/>
          </p:cNvSpPr>
          <p:nvPr>
            <p:ph type="body" idx="1"/>
          </p:nvPr>
        </p:nvSpPr>
        <p:spPr>
          <a:xfrm>
            <a:off x="1043608" y="1628800"/>
            <a:ext cx="7391399" cy="369681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Tx/>
              <a:buSzPct val="75000"/>
              <a:buFont typeface="Wingdings" panose="05000000000000000000" pitchFamily="2" charset="2"/>
              <a:buChar char="ü"/>
            </a:pPr>
            <a:endParaRPr lang="en-US" b="1" dirty="0" smtClean="0">
              <a:solidFill>
                <a:schemeClr val="dk2"/>
              </a:solidFill>
              <a:latin typeface="Arial Narrow" panose="020B0606020202030204" pitchFamily="34" charset="0"/>
              <a:cs typeface="Times New Roman" panose="02020603050405020304" pitchFamily="18" charset="0"/>
            </a:endParaRPr>
          </a:p>
          <a:p>
            <a:pPr marL="457200" marR="0" lvl="0" indent="-457200" algn="l" rtl="0">
              <a:lnSpc>
                <a:spcPct val="100000"/>
              </a:lnSpc>
              <a:spcBef>
                <a:spcPts val="0"/>
              </a:spcBef>
              <a:spcAft>
                <a:spcPts val="0"/>
              </a:spcAft>
              <a:buClrTx/>
              <a:buSzPct val="75000"/>
              <a:buFont typeface="Wingdings" panose="05000000000000000000" pitchFamily="2" charset="2"/>
              <a:buChar char="ü"/>
            </a:pPr>
            <a:r>
              <a:rPr lang="en-US" b="1" dirty="0" err="1" smtClean="0">
                <a:solidFill>
                  <a:schemeClr val="dk2"/>
                </a:solidFill>
                <a:latin typeface="Arial Narrow" panose="020B0606020202030204" pitchFamily="34" charset="0"/>
                <a:cs typeface="Times New Roman" panose="02020603050405020304" pitchFamily="18" charset="0"/>
              </a:rPr>
              <a:t>Fisioterapia</a:t>
            </a:r>
            <a:r>
              <a:rPr lang="en-US" b="1" dirty="0" smtClean="0">
                <a:solidFill>
                  <a:schemeClr val="dk2"/>
                </a:solidFill>
                <a:latin typeface="Arial Narrow" panose="020B0606020202030204" pitchFamily="34" charset="0"/>
                <a:cs typeface="Times New Roman" panose="02020603050405020304" pitchFamily="18" charset="0"/>
              </a:rPr>
              <a:t> </a:t>
            </a:r>
            <a:r>
              <a:rPr lang="en-US" b="1" dirty="0" err="1" smtClean="0">
                <a:solidFill>
                  <a:schemeClr val="dk2"/>
                </a:solidFill>
                <a:latin typeface="Arial Narrow" panose="020B0606020202030204" pitchFamily="34" charset="0"/>
                <a:cs typeface="Times New Roman" panose="02020603050405020304" pitchFamily="18" charset="0"/>
              </a:rPr>
              <a:t>atendentes</a:t>
            </a:r>
            <a:endParaRPr lang="en-US" b="1" dirty="0" smtClean="0">
              <a:solidFill>
                <a:schemeClr val="dk2"/>
              </a:solidFill>
              <a:latin typeface="Arial Narrow" panose="020B0606020202030204" pitchFamily="34" charset="0"/>
              <a:cs typeface="Times New Roman" panose="02020603050405020304" pitchFamily="18" charset="0"/>
            </a:endParaRPr>
          </a:p>
          <a:p>
            <a:pPr marL="457200" marR="0" lvl="0" indent="-457200" algn="l" rtl="0">
              <a:lnSpc>
                <a:spcPct val="100000"/>
              </a:lnSpc>
              <a:spcBef>
                <a:spcPts val="0"/>
              </a:spcBef>
              <a:spcAft>
                <a:spcPts val="0"/>
              </a:spcAft>
              <a:buClrTx/>
              <a:buSzPct val="75000"/>
              <a:buFont typeface="Wingdings" panose="05000000000000000000" pitchFamily="2" charset="2"/>
              <a:buChar char="ü"/>
            </a:pPr>
            <a:r>
              <a:rPr lang="en-US" b="1" dirty="0" err="1" smtClean="0">
                <a:solidFill>
                  <a:schemeClr val="dk2"/>
                </a:solidFill>
                <a:latin typeface="Arial Narrow" panose="020B0606020202030204" pitchFamily="34" charset="0"/>
                <a:cs typeface="Times New Roman" panose="02020603050405020304" pitchFamily="18" charset="0"/>
              </a:rPr>
              <a:t>Equipamentos</a:t>
            </a:r>
            <a:r>
              <a:rPr lang="en-US" b="1" dirty="0" smtClean="0">
                <a:solidFill>
                  <a:schemeClr val="dk2"/>
                </a:solidFill>
                <a:latin typeface="Arial Narrow" panose="020B0606020202030204" pitchFamily="34" charset="0"/>
                <a:cs typeface="Times New Roman" panose="02020603050405020304" pitchFamily="18" charset="0"/>
              </a:rPr>
              <a:t> de </a:t>
            </a:r>
            <a:r>
              <a:rPr lang="en-US" b="1" dirty="0" err="1" smtClean="0">
                <a:solidFill>
                  <a:schemeClr val="dk2"/>
                </a:solidFill>
                <a:latin typeface="Arial Narrow" panose="020B0606020202030204" pitchFamily="34" charset="0"/>
                <a:cs typeface="Times New Roman" panose="02020603050405020304" pitchFamily="18" charset="0"/>
              </a:rPr>
              <a:t>fisioterapia</a:t>
            </a:r>
            <a:endParaRPr lang="en-US" b="1" dirty="0" smtClean="0">
              <a:solidFill>
                <a:schemeClr val="dk2"/>
              </a:solidFill>
              <a:latin typeface="Arial Narrow" panose="020B0606020202030204" pitchFamily="34" charset="0"/>
              <a:cs typeface="Times New Roman" panose="02020603050405020304" pitchFamily="18" charset="0"/>
            </a:endParaRPr>
          </a:p>
          <a:p>
            <a:pPr marL="457200" marR="0" lvl="0" indent="-457200" algn="l" rtl="0">
              <a:lnSpc>
                <a:spcPct val="100000"/>
              </a:lnSpc>
              <a:spcBef>
                <a:spcPts val="0"/>
              </a:spcBef>
              <a:spcAft>
                <a:spcPts val="0"/>
              </a:spcAft>
              <a:buClrTx/>
              <a:buSzPct val="75000"/>
              <a:buFont typeface="Wingdings" panose="05000000000000000000" pitchFamily="2" charset="2"/>
              <a:buChar char="ü"/>
            </a:pPr>
            <a:r>
              <a:rPr lang="en-US" b="1" dirty="0" smtClean="0">
                <a:solidFill>
                  <a:schemeClr val="dk2"/>
                </a:solidFill>
                <a:latin typeface="Arial Narrow" panose="020B0606020202030204" pitchFamily="34" charset="0"/>
                <a:cs typeface="Times New Roman" panose="02020603050405020304" pitchFamily="18" charset="0"/>
              </a:rPr>
              <a:t>Autoclave </a:t>
            </a:r>
            <a:r>
              <a:rPr lang="en-US" b="1" dirty="0" err="1" smtClean="0">
                <a:solidFill>
                  <a:schemeClr val="dk2"/>
                </a:solidFill>
                <a:latin typeface="Arial Narrow" panose="020B0606020202030204" pitchFamily="34" charset="0"/>
                <a:cs typeface="Times New Roman" panose="02020603050405020304" pitchFamily="18" charset="0"/>
              </a:rPr>
              <a:t>hospitalar</a:t>
            </a:r>
            <a:endParaRPr lang="en-US" b="1" dirty="0" smtClean="0">
              <a:solidFill>
                <a:schemeClr val="dk2"/>
              </a:solidFill>
              <a:latin typeface="Arial Narrow" panose="020B0606020202030204" pitchFamily="34" charset="0"/>
              <a:cs typeface="Times New Roman" panose="02020603050405020304" pitchFamily="18" charset="0"/>
            </a:endParaRPr>
          </a:p>
          <a:p>
            <a:pPr marL="457200" marR="0" lvl="0" indent="-457200" algn="l" rtl="0">
              <a:lnSpc>
                <a:spcPct val="100000"/>
              </a:lnSpc>
              <a:spcBef>
                <a:spcPts val="0"/>
              </a:spcBef>
              <a:spcAft>
                <a:spcPts val="0"/>
              </a:spcAft>
              <a:buClrTx/>
              <a:buSzPct val="75000"/>
              <a:buFont typeface="Wingdings" panose="05000000000000000000" pitchFamily="2" charset="2"/>
              <a:buChar char="ü"/>
            </a:pPr>
            <a:r>
              <a:rPr lang="en-US" b="1" dirty="0" err="1" smtClean="0">
                <a:solidFill>
                  <a:schemeClr val="dk2"/>
                </a:solidFill>
                <a:latin typeface="Arial Narrow" panose="020B0606020202030204" pitchFamily="34" charset="0"/>
                <a:cs typeface="Times New Roman" panose="02020603050405020304" pitchFamily="18" charset="0"/>
              </a:rPr>
              <a:t>Máquina</a:t>
            </a:r>
            <a:r>
              <a:rPr lang="en-US" b="1" dirty="0" smtClean="0">
                <a:solidFill>
                  <a:schemeClr val="dk2"/>
                </a:solidFill>
                <a:latin typeface="Arial Narrow" panose="020B0606020202030204" pitchFamily="34" charset="0"/>
                <a:cs typeface="Times New Roman" panose="02020603050405020304" pitchFamily="18" charset="0"/>
              </a:rPr>
              <a:t> para </a:t>
            </a:r>
            <a:r>
              <a:rPr lang="en-US" b="1" dirty="0" err="1" smtClean="0">
                <a:solidFill>
                  <a:schemeClr val="dk2"/>
                </a:solidFill>
                <a:latin typeface="Arial Narrow" panose="020B0606020202030204" pitchFamily="34" charset="0"/>
                <a:cs typeface="Times New Roman" panose="02020603050405020304" pitchFamily="18" charset="0"/>
              </a:rPr>
              <a:t>lavanderia</a:t>
            </a:r>
            <a:endParaRPr lang="en-US" b="1" dirty="0" smtClean="0">
              <a:solidFill>
                <a:schemeClr val="dk2"/>
              </a:solidFill>
              <a:latin typeface="Arial Narrow" panose="020B0606020202030204" pitchFamily="34" charset="0"/>
              <a:cs typeface="Times New Roman" panose="02020603050405020304" pitchFamily="18" charset="0"/>
            </a:endParaRPr>
          </a:p>
          <a:p>
            <a:pPr marL="457200" lvl="0" indent="-457200">
              <a:spcBef>
                <a:spcPts val="0"/>
              </a:spcBef>
              <a:buClrTx/>
              <a:buFont typeface="Wingdings" panose="05000000000000000000" pitchFamily="2" charset="2"/>
              <a:buChar char="ü"/>
            </a:pPr>
            <a:r>
              <a:rPr lang="en-US" b="1" i="0" u="none" dirty="0" smtClean="0">
                <a:solidFill>
                  <a:schemeClr val="tx1"/>
                </a:solidFill>
                <a:latin typeface="Arial Narrow" panose="020B0606020202030204" pitchFamily="34" charset="0"/>
                <a:cs typeface="Times New Roman" panose="02020603050405020304" pitchFamily="18" charset="0"/>
                <a:sym typeface="Tahoma"/>
              </a:rPr>
              <a:t>R</a:t>
            </a:r>
            <a:r>
              <a:rPr lang="en-US" b="1" dirty="0" smtClean="0">
                <a:solidFill>
                  <a:schemeClr val="tx1"/>
                </a:solidFill>
                <a:latin typeface="Arial Narrow" panose="020B0606020202030204" pitchFamily="34" charset="0"/>
                <a:cs typeface="Times New Roman" panose="02020603050405020304" pitchFamily="18" charset="0"/>
              </a:rPr>
              <a:t>$ 60.000,00 – </a:t>
            </a:r>
            <a:r>
              <a:rPr lang="en-US" b="1" dirty="0" err="1" smtClean="0">
                <a:solidFill>
                  <a:schemeClr val="dk2"/>
                </a:solidFill>
                <a:latin typeface="Arial Narrow" panose="020B0606020202030204" pitchFamily="34" charset="0"/>
                <a:cs typeface="Times New Roman" panose="02020603050405020304" pitchFamily="18" charset="0"/>
              </a:rPr>
              <a:t>Carro</a:t>
            </a:r>
            <a:r>
              <a:rPr lang="en-US" b="1" dirty="0" smtClean="0">
                <a:solidFill>
                  <a:schemeClr val="dk2"/>
                </a:solidFill>
                <a:latin typeface="Arial Narrow" panose="020B0606020202030204" pitchFamily="34" charset="0"/>
                <a:cs typeface="Times New Roman" panose="02020603050405020304" pitchFamily="18" charset="0"/>
              </a:rPr>
              <a:t> Voyage (2)</a:t>
            </a:r>
            <a:endParaRPr lang="en-US" b="1" i="0" u="none" dirty="0" smtClean="0">
              <a:solidFill>
                <a:schemeClr val="dk2"/>
              </a:solidFill>
              <a:latin typeface="Arial Narrow" panose="020B0606020202030204" pitchFamily="34" charset="0"/>
              <a:cs typeface="Times New Roman" panose="02020603050405020304" pitchFamily="18" charset="0"/>
              <a:sym typeface="Tahoma"/>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1219200" y="15240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400" b="1" i="0" u="sng" strike="noStrike" cap="none">
                <a:solidFill>
                  <a:schemeClr val="dk2"/>
                </a:solidFill>
                <a:latin typeface="Tahoma"/>
                <a:ea typeface="Tahoma"/>
                <a:cs typeface="Tahoma"/>
                <a:sym typeface="Tahoma"/>
              </a:rPr>
              <a:t>MENSAGEM</a:t>
            </a:r>
          </a:p>
        </p:txBody>
      </p:sp>
      <p:sp>
        <p:nvSpPr>
          <p:cNvPr id="306" name="Shape 306"/>
          <p:cNvSpPr txBox="1">
            <a:spLocks noGrp="1"/>
          </p:cNvSpPr>
          <p:nvPr>
            <p:ph type="body" idx="1"/>
          </p:nvPr>
        </p:nvSpPr>
        <p:spPr>
          <a:xfrm>
            <a:off x="468312" y="1676400"/>
            <a:ext cx="8351836" cy="4724400"/>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accent1"/>
              </a:buClr>
              <a:buSzPct val="75000"/>
              <a:buFont typeface="Noto Sans Symbols"/>
              <a:buChar char="■"/>
            </a:pPr>
            <a:r>
              <a:rPr lang="en-US" sz="3600" b="1" i="0" u="none">
                <a:solidFill>
                  <a:schemeClr val="dk2"/>
                </a:solidFill>
                <a:latin typeface="Tahoma"/>
                <a:ea typeface="Tahoma"/>
                <a:cs typeface="Tahoma"/>
                <a:sym typeface="Tahoma"/>
              </a:rPr>
              <a:t>Eu gostaria de lhe agradecer pelas inúmeras vezes que você me enxergou melhor do que eu sou. Pela sua capacidade de me olhar devagar, já que nessa vida muita gente já me olhou depressa demais. </a:t>
            </a:r>
          </a:p>
        </p:txBody>
      </p:sp>
      <p:pic>
        <p:nvPicPr>
          <p:cNvPr id="307" name="Shape 307" descr="mensagem-de-motivacao"/>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467528" y="2996952"/>
            <a:ext cx="8685583" cy="2664296"/>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1320"/>
              </a:spcBef>
              <a:spcAft>
                <a:spcPts val="0"/>
              </a:spcAft>
              <a:buClr>
                <a:schemeClr val="accent1"/>
              </a:buClr>
              <a:buSzPct val="25000"/>
              <a:buFont typeface="Noto Sans Symbols"/>
              <a:buNone/>
            </a:pPr>
            <a:r>
              <a:rPr lang="en-US" sz="4400" b="1" i="1" u="none" dirty="0" smtClean="0">
                <a:solidFill>
                  <a:schemeClr val="dk2"/>
                </a:solidFill>
                <a:latin typeface="Arial Narrow" panose="020B0606020202030204" pitchFamily="34" charset="0"/>
                <a:cs typeface="Times New Roman" panose="02020603050405020304" pitchFamily="18" charset="0"/>
                <a:sym typeface="Tahoma"/>
              </a:rPr>
              <a:t>OBRIGADA PELA PARTICIPAÇÃO.</a:t>
            </a:r>
            <a:endParaRPr lang="en-US" sz="4400" b="1" i="1" u="none" dirty="0">
              <a:solidFill>
                <a:schemeClr val="dk2"/>
              </a:solidFill>
              <a:latin typeface="Arial Narrow" panose="020B0606020202030204" pitchFamily="34" charset="0"/>
              <a:cs typeface="Times New Roman" panose="02020603050405020304" pitchFamily="18" charset="0"/>
              <a:sym typeface="Tahoma"/>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827584" y="116632"/>
            <a:ext cx="7391399" cy="115212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Tahoma"/>
              <a:buNone/>
            </a:pPr>
            <a:r>
              <a:rPr lang="en-US" sz="4400" b="1" i="0" u="none" strike="noStrike" cap="none" dirty="0" err="1" smtClean="0">
                <a:solidFill>
                  <a:schemeClr val="tx1"/>
                </a:solidFill>
                <a:latin typeface="Arial Narrow" panose="020B0606020202030204" pitchFamily="34" charset="0"/>
                <a:cs typeface="Simplified Arabic Fixed" panose="02070309020205020404" pitchFamily="49" charset="-78"/>
                <a:sym typeface="Tahoma"/>
              </a:rPr>
              <a:t>Assistência</a:t>
            </a:r>
            <a:r>
              <a:rPr lang="en-US" sz="4400" b="1" i="0" u="none" strike="noStrike" cap="none" dirty="0" smtClean="0">
                <a:solidFill>
                  <a:schemeClr val="tx1"/>
                </a:solidFill>
                <a:latin typeface="Arial Narrow" panose="020B0606020202030204" pitchFamily="34" charset="0"/>
                <a:cs typeface="Simplified Arabic Fixed" panose="02070309020205020404" pitchFamily="49" charset="-78"/>
                <a:sym typeface="Tahoma"/>
              </a:rPr>
              <a:t> </a:t>
            </a:r>
            <a:r>
              <a:rPr lang="en-US" sz="4400" b="1" i="0" u="none" strike="noStrike" cap="none" dirty="0">
                <a:solidFill>
                  <a:schemeClr val="tx1"/>
                </a:solidFill>
                <a:latin typeface="Arial Narrow" panose="020B0606020202030204" pitchFamily="34" charset="0"/>
                <a:cs typeface="Simplified Arabic Fixed" panose="02070309020205020404" pitchFamily="49" charset="-78"/>
                <a:sym typeface="Tahoma"/>
              </a:rPr>
              <a:t>a </a:t>
            </a:r>
            <a:r>
              <a:rPr lang="en-US" sz="4400" b="1" i="0" u="none" strike="noStrike" cap="none" dirty="0" err="1" smtClean="0">
                <a:solidFill>
                  <a:schemeClr val="tx1"/>
                </a:solidFill>
                <a:latin typeface="Arial Narrow" panose="020B0606020202030204" pitchFamily="34" charset="0"/>
                <a:cs typeface="Simplified Arabic Fixed" panose="02070309020205020404" pitchFamily="49" charset="-78"/>
                <a:sym typeface="Tahoma"/>
              </a:rPr>
              <a:t>Saúde</a:t>
            </a:r>
            <a:r>
              <a:rPr lang="en-US" sz="4400" b="1" i="0" u="none" strike="noStrike" cap="none" dirty="0" smtClean="0">
                <a:solidFill>
                  <a:schemeClr val="tx1"/>
                </a:solidFill>
                <a:latin typeface="Arial Narrow" panose="020B0606020202030204" pitchFamily="34" charset="0"/>
                <a:cs typeface="Simplified Arabic Fixed" panose="02070309020205020404" pitchFamily="49" charset="-78"/>
                <a:sym typeface="Tahoma"/>
              </a:rPr>
              <a:t/>
            </a:r>
            <a:br>
              <a:rPr lang="en-US" sz="4400" b="1" i="0" u="none" strike="noStrike" cap="none" dirty="0" smtClean="0">
                <a:solidFill>
                  <a:schemeClr val="tx1"/>
                </a:solidFill>
                <a:latin typeface="Arial Narrow" panose="020B0606020202030204" pitchFamily="34" charset="0"/>
                <a:cs typeface="Simplified Arabic Fixed" panose="02070309020205020404" pitchFamily="49" charset="-78"/>
                <a:sym typeface="Tahoma"/>
              </a:rPr>
            </a:br>
            <a:r>
              <a:rPr lang="en-US" b="1" dirty="0" smtClean="0">
                <a:solidFill>
                  <a:schemeClr val="tx1"/>
                </a:solidFill>
                <a:latin typeface="Arial Narrow" panose="020B0606020202030204" pitchFamily="34" charset="0"/>
                <a:cs typeface="Simplified Arabic Fixed" panose="02070309020205020404" pitchFamily="49" charset="-78"/>
              </a:rPr>
              <a:t>CLINICA DA MULHER</a:t>
            </a:r>
            <a:endParaRPr lang="en-US" sz="4400" b="1" i="0" u="none" strike="noStrike" cap="none" dirty="0">
              <a:solidFill>
                <a:schemeClr val="tx1"/>
              </a:solidFill>
              <a:latin typeface="Arial Narrow" panose="020B0606020202030204" pitchFamily="34" charset="0"/>
              <a:cs typeface="Simplified Arabic Fixed" panose="02070309020205020404" pitchFamily="49" charset="-78"/>
              <a:sym typeface="Tahoma"/>
            </a:endParaRPr>
          </a:p>
        </p:txBody>
      </p:sp>
      <p:sp>
        <p:nvSpPr>
          <p:cNvPr id="120" name="Shape 120"/>
          <p:cNvSpPr txBox="1">
            <a:spLocks noGrp="1"/>
          </p:cNvSpPr>
          <p:nvPr>
            <p:ph type="body" idx="1"/>
          </p:nvPr>
        </p:nvSpPr>
        <p:spPr>
          <a:xfrm>
            <a:off x="395536" y="1412776"/>
            <a:ext cx="7704856" cy="5373216"/>
          </a:xfrm>
          <a:prstGeom prst="rect">
            <a:avLst/>
          </a:prstGeom>
          <a:noFill/>
          <a:ln>
            <a:noFill/>
          </a:ln>
        </p:spPr>
        <p:txBody>
          <a:bodyPr lIns="91425" tIns="45700" rIns="91425" bIns="45700" anchor="t" anchorCtr="0">
            <a:noAutofit/>
          </a:bodyPr>
          <a:lstStyle/>
          <a:p>
            <a:pPr marL="457200" indent="-457200">
              <a:lnSpc>
                <a:spcPct val="80000"/>
              </a:lnSpc>
              <a:spcBef>
                <a:spcPts val="0"/>
              </a:spcBef>
              <a:buClr>
                <a:schemeClr val="tx1"/>
              </a:buClr>
              <a:buFont typeface="Wingdings" panose="05000000000000000000" pitchFamily="2" charset="2"/>
              <a:buChar char="ü"/>
            </a:pPr>
            <a:r>
              <a:rPr lang="en-US" sz="2800" b="1" dirty="0" err="1" smtClean="0">
                <a:solidFill>
                  <a:schemeClr val="dk2"/>
                </a:solidFill>
                <a:latin typeface="Arial Narrow" panose="020B0606020202030204" pitchFamily="34" charset="0"/>
                <a:cs typeface="Times New Roman" panose="02020603050405020304" pitchFamily="18" charset="0"/>
              </a:rPr>
              <a:t>Médico</a:t>
            </a:r>
            <a:r>
              <a:rPr lang="en-US" sz="2800" b="1" dirty="0" smtClean="0">
                <a:solidFill>
                  <a:schemeClr val="dk2"/>
                </a:solidFill>
                <a:latin typeface="Arial Narrow" panose="020B0606020202030204" pitchFamily="34" charset="0"/>
                <a:cs typeface="Times New Roman" panose="02020603050405020304" pitchFamily="18" charset="0"/>
              </a:rPr>
              <a:t> </a:t>
            </a:r>
            <a:r>
              <a:rPr lang="en-US" sz="2800" b="1" dirty="0" err="1">
                <a:solidFill>
                  <a:schemeClr val="dk2"/>
                </a:solidFill>
                <a:latin typeface="Arial Narrow" panose="020B0606020202030204" pitchFamily="34" charset="0"/>
                <a:cs typeface="Times New Roman" panose="02020603050405020304" pitchFamily="18" charset="0"/>
              </a:rPr>
              <a:t>clinico</a:t>
            </a:r>
            <a:r>
              <a:rPr lang="en-US" sz="2800" b="1" dirty="0">
                <a:solidFill>
                  <a:schemeClr val="dk2"/>
                </a:solidFill>
                <a:latin typeface="Arial Narrow" panose="020B0606020202030204" pitchFamily="34" charset="0"/>
                <a:cs typeface="Times New Roman" panose="02020603050405020304" pitchFamily="18" charset="0"/>
              </a:rPr>
              <a:t> geral:01</a:t>
            </a:r>
          </a:p>
          <a:p>
            <a:pPr marL="457200" indent="-457200">
              <a:lnSpc>
                <a:spcPct val="80000"/>
              </a:lnSpc>
              <a:spcBef>
                <a:spcPts val="0"/>
              </a:spcBef>
              <a:buClr>
                <a:schemeClr val="tx1"/>
              </a:buClr>
              <a:buFont typeface="Wingdings" panose="05000000000000000000" pitchFamily="2" charset="2"/>
              <a:buChar char="ü"/>
            </a:pPr>
            <a:r>
              <a:rPr lang="en-US" sz="2800" b="1" dirty="0" err="1">
                <a:solidFill>
                  <a:schemeClr val="dk2"/>
                </a:solidFill>
                <a:latin typeface="Arial Narrow" panose="020B0606020202030204" pitchFamily="34" charset="0"/>
                <a:cs typeface="Times New Roman" panose="02020603050405020304" pitchFamily="18" charset="0"/>
              </a:rPr>
              <a:t>Médico</a:t>
            </a:r>
            <a:r>
              <a:rPr lang="en-US" sz="2800" b="1" dirty="0">
                <a:solidFill>
                  <a:schemeClr val="dk2"/>
                </a:solidFill>
                <a:latin typeface="Arial Narrow" panose="020B0606020202030204" pitchFamily="34" charset="0"/>
                <a:cs typeface="Times New Roman" panose="02020603050405020304" pitchFamily="18" charset="0"/>
              </a:rPr>
              <a:t> Pediatra:01</a:t>
            </a:r>
          </a:p>
          <a:p>
            <a:pPr marL="457200" indent="-457200">
              <a:lnSpc>
                <a:spcPct val="80000"/>
              </a:lnSpc>
              <a:spcBef>
                <a:spcPts val="0"/>
              </a:spcBef>
              <a:buClr>
                <a:schemeClr val="tx1"/>
              </a:buClr>
              <a:buFont typeface="Wingdings" panose="05000000000000000000" pitchFamily="2" charset="2"/>
              <a:buChar char="ü"/>
            </a:pPr>
            <a:r>
              <a:rPr lang="en-US" sz="2800" b="1" dirty="0" err="1">
                <a:solidFill>
                  <a:schemeClr val="dk2"/>
                </a:solidFill>
                <a:latin typeface="Arial Narrow" panose="020B0606020202030204" pitchFamily="34" charset="0"/>
                <a:cs typeface="Times New Roman" panose="02020603050405020304" pitchFamily="18" charset="0"/>
              </a:rPr>
              <a:t>Médico</a:t>
            </a:r>
            <a:r>
              <a:rPr lang="en-US" sz="2800" b="1" dirty="0">
                <a:solidFill>
                  <a:schemeClr val="dk2"/>
                </a:solidFill>
                <a:latin typeface="Arial Narrow" panose="020B0606020202030204" pitchFamily="34" charset="0"/>
                <a:cs typeface="Times New Roman" panose="02020603050405020304" pitchFamily="18" charset="0"/>
              </a:rPr>
              <a:t> ginecologista:01</a:t>
            </a:r>
          </a:p>
          <a:p>
            <a:pPr marL="457200" indent="-457200">
              <a:lnSpc>
                <a:spcPct val="80000"/>
              </a:lnSpc>
              <a:spcBef>
                <a:spcPts val="560"/>
              </a:spcBef>
              <a:buClr>
                <a:schemeClr val="tx1"/>
              </a:buClr>
              <a:buFont typeface="Wingdings" panose="05000000000000000000" pitchFamily="2" charset="2"/>
              <a:buChar char="ü"/>
            </a:pPr>
            <a:r>
              <a:rPr lang="en-US" sz="2800" b="1" dirty="0" err="1">
                <a:solidFill>
                  <a:schemeClr val="dk2"/>
                </a:solidFill>
                <a:latin typeface="Arial Narrow" panose="020B0606020202030204" pitchFamily="34" charset="0"/>
                <a:cs typeface="Times New Roman" panose="02020603050405020304" pitchFamily="18" charset="0"/>
              </a:rPr>
              <a:t>Enfermeira</a:t>
            </a:r>
            <a:r>
              <a:rPr lang="en-US" sz="2800" b="1" dirty="0">
                <a:solidFill>
                  <a:schemeClr val="dk2"/>
                </a:solidFill>
                <a:latin typeface="Arial Narrow" panose="020B0606020202030204" pitchFamily="34" charset="0"/>
                <a:cs typeface="Times New Roman" panose="02020603050405020304" pitchFamily="18" charset="0"/>
              </a:rPr>
              <a:t>: 01</a:t>
            </a:r>
          </a:p>
          <a:p>
            <a:pPr marL="457200" indent="-457200">
              <a:lnSpc>
                <a:spcPct val="80000"/>
              </a:lnSpc>
              <a:spcBef>
                <a:spcPts val="560"/>
              </a:spcBef>
              <a:buClr>
                <a:schemeClr val="tx1"/>
              </a:buClr>
              <a:buFont typeface="Wingdings" panose="05000000000000000000" pitchFamily="2" charset="2"/>
              <a:buChar char="ü"/>
            </a:pPr>
            <a:r>
              <a:rPr lang="en-US" sz="2800" b="1" dirty="0">
                <a:solidFill>
                  <a:schemeClr val="dk2"/>
                </a:solidFill>
                <a:latin typeface="Arial Narrow" panose="020B0606020202030204" pitchFamily="34" charset="0"/>
                <a:cs typeface="Times New Roman" panose="02020603050405020304" pitchFamily="18" charset="0"/>
              </a:rPr>
              <a:t>Odontologo:01</a:t>
            </a:r>
          </a:p>
          <a:p>
            <a:pPr marL="457200" indent="-457200">
              <a:lnSpc>
                <a:spcPct val="80000"/>
              </a:lnSpc>
              <a:spcBef>
                <a:spcPts val="560"/>
              </a:spcBef>
              <a:buClr>
                <a:schemeClr val="tx1"/>
              </a:buClr>
              <a:buFont typeface="Wingdings" panose="05000000000000000000" pitchFamily="2" charset="2"/>
              <a:buChar char="ü"/>
            </a:pPr>
            <a:r>
              <a:rPr lang="en-US" sz="2800" b="1" dirty="0">
                <a:solidFill>
                  <a:schemeClr val="dk2"/>
                </a:solidFill>
                <a:latin typeface="Arial Narrow" panose="020B0606020202030204" pitchFamily="34" charset="0"/>
                <a:cs typeface="Times New Roman" panose="02020603050405020304" pitchFamily="18" charset="0"/>
              </a:rPr>
              <a:t>Thd:01</a:t>
            </a:r>
          </a:p>
          <a:p>
            <a:pPr marL="457200" indent="-457200">
              <a:lnSpc>
                <a:spcPct val="80000"/>
              </a:lnSpc>
              <a:spcBef>
                <a:spcPts val="560"/>
              </a:spcBef>
              <a:buClr>
                <a:schemeClr val="tx1"/>
              </a:buClr>
              <a:buFont typeface="Wingdings" panose="05000000000000000000" pitchFamily="2" charset="2"/>
              <a:buChar char="ü"/>
            </a:pPr>
            <a:r>
              <a:rPr lang="en-US" sz="2800" b="1" dirty="0" smtClean="0">
                <a:solidFill>
                  <a:schemeClr val="dk2"/>
                </a:solidFill>
                <a:latin typeface="Arial Narrow" panose="020B0606020202030204" pitchFamily="34" charset="0"/>
                <a:cs typeface="Times New Roman" panose="02020603050405020304" pitchFamily="18" charset="0"/>
              </a:rPr>
              <a:t>Acd:01</a:t>
            </a:r>
          </a:p>
          <a:p>
            <a:pPr marL="457200" indent="-457200">
              <a:lnSpc>
                <a:spcPct val="80000"/>
              </a:lnSpc>
              <a:spcBef>
                <a:spcPts val="560"/>
              </a:spcBef>
              <a:buClr>
                <a:schemeClr val="tx1"/>
              </a:buClr>
              <a:buFont typeface="Wingdings" panose="05000000000000000000" pitchFamily="2" charset="2"/>
              <a:buChar char="ü"/>
            </a:pPr>
            <a:r>
              <a:rPr lang="en-US" sz="2800" b="1" dirty="0" smtClean="0">
                <a:solidFill>
                  <a:schemeClr val="dk2"/>
                </a:solidFill>
                <a:latin typeface="Arial Narrow" panose="020B0606020202030204" pitchFamily="34" charset="0"/>
                <a:cs typeface="Times New Roman" panose="02020603050405020304" pitchFamily="18" charset="0"/>
              </a:rPr>
              <a:t>Aux</a:t>
            </a:r>
            <a:r>
              <a:rPr lang="en-US" sz="2800" b="1" dirty="0">
                <a:solidFill>
                  <a:schemeClr val="dk2"/>
                </a:solidFill>
                <a:latin typeface="Arial Narrow" panose="020B0606020202030204" pitchFamily="34" charset="0"/>
                <a:cs typeface="Times New Roman" panose="02020603050405020304" pitchFamily="18" charset="0"/>
              </a:rPr>
              <a:t>. de </a:t>
            </a:r>
            <a:r>
              <a:rPr lang="en-US" sz="2800" b="1" dirty="0" err="1">
                <a:solidFill>
                  <a:schemeClr val="dk2"/>
                </a:solidFill>
                <a:latin typeface="Arial Narrow" panose="020B0606020202030204" pitchFamily="34" charset="0"/>
                <a:cs typeface="Times New Roman" panose="02020603050405020304" pitchFamily="18" charset="0"/>
              </a:rPr>
              <a:t>enfermagem</a:t>
            </a:r>
            <a:r>
              <a:rPr lang="en-US" sz="2800" b="1" dirty="0">
                <a:solidFill>
                  <a:schemeClr val="dk2"/>
                </a:solidFill>
                <a:latin typeface="Arial Narrow" panose="020B0606020202030204" pitchFamily="34" charset="0"/>
                <a:cs typeface="Times New Roman" panose="02020603050405020304" pitchFamily="18" charset="0"/>
              </a:rPr>
              <a:t> da </a:t>
            </a:r>
            <a:r>
              <a:rPr lang="en-US" sz="2800" b="1" dirty="0" err="1">
                <a:solidFill>
                  <a:schemeClr val="dk2"/>
                </a:solidFill>
                <a:latin typeface="Arial Narrow" panose="020B0606020202030204" pitchFamily="34" charset="0"/>
                <a:cs typeface="Times New Roman" panose="02020603050405020304" pitchFamily="18" charset="0"/>
              </a:rPr>
              <a:t>unidade</a:t>
            </a:r>
            <a:r>
              <a:rPr lang="en-US" sz="2800" b="1" dirty="0">
                <a:solidFill>
                  <a:schemeClr val="dk2"/>
                </a:solidFill>
                <a:latin typeface="Arial Narrow" panose="020B0606020202030204" pitchFamily="34" charset="0"/>
                <a:cs typeface="Times New Roman" panose="02020603050405020304" pitchFamily="18" charset="0"/>
              </a:rPr>
              <a:t>: 03</a:t>
            </a:r>
          </a:p>
          <a:p>
            <a:pPr marL="457200" indent="-457200">
              <a:lnSpc>
                <a:spcPct val="80000"/>
              </a:lnSpc>
              <a:spcBef>
                <a:spcPts val="560"/>
              </a:spcBef>
              <a:buClr>
                <a:schemeClr val="tx1"/>
              </a:buClr>
              <a:buFont typeface="Wingdings" panose="05000000000000000000" pitchFamily="2" charset="2"/>
              <a:buChar char="ü"/>
            </a:pPr>
            <a:r>
              <a:rPr lang="en-US" sz="2800" b="1" dirty="0">
                <a:solidFill>
                  <a:schemeClr val="dk2"/>
                </a:solidFill>
                <a:latin typeface="Arial Narrow" panose="020B0606020202030204" pitchFamily="34" charset="0"/>
                <a:cs typeface="Times New Roman" panose="02020603050405020304" pitchFamily="18" charset="0"/>
              </a:rPr>
              <a:t>Aux. de </a:t>
            </a:r>
            <a:r>
              <a:rPr lang="en-US" sz="2800" b="1" dirty="0" err="1">
                <a:solidFill>
                  <a:schemeClr val="dk2"/>
                </a:solidFill>
                <a:latin typeface="Arial Narrow" panose="020B0606020202030204" pitchFamily="34" charset="0"/>
                <a:cs typeface="Times New Roman" panose="02020603050405020304" pitchFamily="18" charset="0"/>
              </a:rPr>
              <a:t>enfermagem</a:t>
            </a:r>
            <a:r>
              <a:rPr lang="en-US" sz="2800" b="1" dirty="0">
                <a:solidFill>
                  <a:schemeClr val="dk2"/>
                </a:solidFill>
                <a:latin typeface="Arial Narrow" panose="020B0606020202030204" pitchFamily="34" charset="0"/>
                <a:cs typeface="Times New Roman" panose="02020603050405020304" pitchFamily="18" charset="0"/>
              </a:rPr>
              <a:t> </a:t>
            </a:r>
            <a:r>
              <a:rPr lang="en-US" sz="2800" b="1" dirty="0" smtClean="0">
                <a:solidFill>
                  <a:schemeClr val="dk2"/>
                </a:solidFill>
                <a:latin typeface="Arial Narrow" panose="020B0606020202030204" pitchFamily="34" charset="0"/>
                <a:cs typeface="Times New Roman" panose="02020603050405020304" pitchFamily="18" charset="0"/>
              </a:rPr>
              <a:t>Psf:01</a:t>
            </a:r>
          </a:p>
          <a:p>
            <a:pPr marL="457200" indent="-457200">
              <a:lnSpc>
                <a:spcPct val="80000"/>
              </a:lnSpc>
              <a:spcBef>
                <a:spcPts val="560"/>
              </a:spcBef>
              <a:buClr>
                <a:schemeClr val="tx1"/>
              </a:buClr>
              <a:buFont typeface="Wingdings" panose="05000000000000000000" pitchFamily="2" charset="2"/>
              <a:buChar char="ü"/>
            </a:pPr>
            <a:r>
              <a:rPr lang="en-US" sz="2800" b="1" dirty="0">
                <a:solidFill>
                  <a:schemeClr val="dk2"/>
                </a:solidFill>
                <a:latin typeface="Arial Narrow" panose="020B0606020202030204" pitchFamily="34" charset="0"/>
                <a:cs typeface="Times New Roman" panose="02020603050405020304" pitchFamily="18" charset="0"/>
              </a:rPr>
              <a:t>ACS:06</a:t>
            </a:r>
          </a:p>
          <a:p>
            <a:pPr marL="457200" indent="-457200">
              <a:lnSpc>
                <a:spcPct val="80000"/>
              </a:lnSpc>
              <a:spcBef>
                <a:spcPts val="560"/>
              </a:spcBef>
              <a:buClr>
                <a:schemeClr val="tx1"/>
              </a:buClr>
              <a:buFont typeface="Wingdings" panose="05000000000000000000" pitchFamily="2" charset="2"/>
              <a:buChar char="ü"/>
            </a:pPr>
            <a:r>
              <a:rPr lang="en-US" sz="2800" b="1" dirty="0" err="1">
                <a:solidFill>
                  <a:schemeClr val="dk2"/>
                </a:solidFill>
                <a:latin typeface="Arial Narrow" panose="020B0606020202030204" pitchFamily="34" charset="0"/>
                <a:cs typeface="Times New Roman" panose="02020603050405020304" pitchFamily="18" charset="0"/>
              </a:rPr>
              <a:t>Auxiliar</a:t>
            </a:r>
            <a:r>
              <a:rPr lang="en-US" sz="2800" b="1" dirty="0">
                <a:solidFill>
                  <a:schemeClr val="dk2"/>
                </a:solidFill>
                <a:latin typeface="Arial Narrow" panose="020B0606020202030204" pitchFamily="34" charset="0"/>
                <a:cs typeface="Times New Roman" panose="02020603050405020304" pitchFamily="18" charset="0"/>
              </a:rPr>
              <a:t> de </a:t>
            </a:r>
            <a:r>
              <a:rPr lang="en-US" sz="2800" b="1" dirty="0" err="1">
                <a:solidFill>
                  <a:schemeClr val="dk2"/>
                </a:solidFill>
                <a:latin typeface="Arial Narrow" panose="020B0606020202030204" pitchFamily="34" charset="0"/>
                <a:cs typeface="Times New Roman" panose="02020603050405020304" pitchFamily="18" charset="0"/>
              </a:rPr>
              <a:t>serviços</a:t>
            </a:r>
            <a:r>
              <a:rPr lang="en-US" sz="2800" b="1" dirty="0">
                <a:solidFill>
                  <a:schemeClr val="dk2"/>
                </a:solidFill>
                <a:latin typeface="Arial Narrow" panose="020B0606020202030204" pitchFamily="34" charset="0"/>
                <a:cs typeface="Times New Roman" panose="02020603050405020304" pitchFamily="18" charset="0"/>
              </a:rPr>
              <a:t> </a:t>
            </a:r>
            <a:r>
              <a:rPr lang="en-US" sz="2800" b="1" dirty="0" err="1">
                <a:solidFill>
                  <a:schemeClr val="dk2"/>
                </a:solidFill>
                <a:latin typeface="Arial Narrow" panose="020B0606020202030204" pitchFamily="34" charset="0"/>
                <a:cs typeface="Times New Roman" panose="02020603050405020304" pitchFamily="18" charset="0"/>
              </a:rPr>
              <a:t>gerais</a:t>
            </a:r>
            <a:r>
              <a:rPr lang="en-US" sz="2800" b="1" dirty="0">
                <a:solidFill>
                  <a:schemeClr val="dk2"/>
                </a:solidFill>
                <a:latin typeface="Arial Narrow" panose="020B0606020202030204" pitchFamily="34" charset="0"/>
                <a:cs typeface="Times New Roman" panose="02020603050405020304" pitchFamily="18" charset="0"/>
              </a:rPr>
              <a:t>: 01</a:t>
            </a:r>
          </a:p>
          <a:p>
            <a:pPr marL="457200" indent="-457200">
              <a:lnSpc>
                <a:spcPct val="80000"/>
              </a:lnSpc>
              <a:spcBef>
                <a:spcPts val="560"/>
              </a:spcBef>
              <a:buClr>
                <a:schemeClr val="tx1"/>
              </a:buClr>
              <a:buFont typeface="Wingdings" panose="05000000000000000000" pitchFamily="2" charset="2"/>
              <a:buChar char="ü"/>
            </a:pPr>
            <a:r>
              <a:rPr lang="en-US" sz="2800" b="1" dirty="0" err="1">
                <a:solidFill>
                  <a:schemeClr val="dk2"/>
                </a:solidFill>
                <a:latin typeface="Arial Narrow" panose="020B0606020202030204" pitchFamily="34" charset="0"/>
                <a:cs typeface="Times New Roman" panose="02020603050405020304" pitchFamily="18" charset="0"/>
              </a:rPr>
              <a:t>Recepcionista</a:t>
            </a:r>
            <a:r>
              <a:rPr lang="en-US" sz="2800" b="1" dirty="0">
                <a:solidFill>
                  <a:schemeClr val="dk2"/>
                </a:solidFill>
                <a:latin typeface="Arial Narrow" panose="020B0606020202030204" pitchFamily="34" charset="0"/>
                <a:cs typeface="Times New Roman" panose="02020603050405020304" pitchFamily="18" charset="0"/>
              </a:rPr>
              <a:t>: 01			</a:t>
            </a:r>
          </a:p>
          <a:p>
            <a:pPr marL="457200" indent="-457200">
              <a:lnSpc>
                <a:spcPct val="80000"/>
              </a:lnSpc>
              <a:spcBef>
                <a:spcPts val="560"/>
              </a:spcBef>
              <a:buClr>
                <a:schemeClr val="tx1"/>
              </a:buClr>
              <a:buFont typeface="Wingdings" panose="05000000000000000000" pitchFamily="2" charset="2"/>
              <a:buChar char="ü"/>
            </a:pPr>
            <a:r>
              <a:rPr lang="en-US" sz="2800" b="1" dirty="0" err="1">
                <a:solidFill>
                  <a:schemeClr val="dk2"/>
                </a:solidFill>
                <a:latin typeface="Arial Narrow" panose="020B0606020202030204" pitchFamily="34" charset="0"/>
                <a:cs typeface="Times New Roman" panose="02020603050405020304" pitchFamily="18" charset="0"/>
              </a:rPr>
              <a:t>Estagiário</a:t>
            </a:r>
            <a:r>
              <a:rPr lang="en-US" sz="2800" b="1" dirty="0">
                <a:solidFill>
                  <a:schemeClr val="dk2"/>
                </a:solidFill>
                <a:latin typeface="Arial Narrow" panose="020B0606020202030204" pitchFamily="34" charset="0"/>
                <a:cs typeface="Times New Roman" panose="02020603050405020304" pitchFamily="18" charset="0"/>
              </a:rPr>
              <a:t> </a:t>
            </a:r>
            <a:r>
              <a:rPr lang="en-US" sz="2800" b="1" dirty="0" err="1">
                <a:solidFill>
                  <a:schemeClr val="dk2"/>
                </a:solidFill>
                <a:latin typeface="Arial Narrow" panose="020B0606020202030204" pitchFamily="34" charset="0"/>
                <a:cs typeface="Times New Roman" panose="02020603050405020304" pitchFamily="18" charset="0"/>
              </a:rPr>
              <a:t>na</a:t>
            </a:r>
            <a:r>
              <a:rPr lang="en-US" sz="2800" b="1" dirty="0">
                <a:solidFill>
                  <a:schemeClr val="dk2"/>
                </a:solidFill>
                <a:latin typeface="Arial Narrow" panose="020B0606020202030204" pitchFamily="34" charset="0"/>
                <a:cs typeface="Times New Roman" panose="02020603050405020304" pitchFamily="18" charset="0"/>
              </a:rPr>
              <a:t> </a:t>
            </a:r>
            <a:r>
              <a:rPr lang="en-US" sz="2800" b="1" dirty="0" err="1">
                <a:solidFill>
                  <a:schemeClr val="dk2"/>
                </a:solidFill>
                <a:latin typeface="Arial Narrow" panose="020B0606020202030204" pitchFamily="34" charset="0"/>
                <a:cs typeface="Times New Roman" panose="02020603050405020304" pitchFamily="18" charset="0"/>
              </a:rPr>
              <a:t>recepção</a:t>
            </a:r>
            <a:r>
              <a:rPr lang="en-US" sz="2800" b="1" dirty="0">
                <a:solidFill>
                  <a:schemeClr val="dk2"/>
                </a:solidFill>
                <a:latin typeface="Arial Narrow" panose="020B0606020202030204" pitchFamily="34" charset="0"/>
                <a:cs typeface="Times New Roman" panose="02020603050405020304" pitchFamily="18" charset="0"/>
              </a:rPr>
              <a:t>: 01</a:t>
            </a:r>
          </a:p>
          <a:p>
            <a:pPr marL="0" indent="0">
              <a:lnSpc>
                <a:spcPct val="80000"/>
              </a:lnSpc>
              <a:spcBef>
                <a:spcPts val="560"/>
              </a:spcBef>
              <a:buClr>
                <a:schemeClr val="tx1"/>
              </a:buClr>
              <a:buNone/>
            </a:pPr>
            <a:endParaRPr lang="en-US" sz="2400" b="1" dirty="0">
              <a:solidFill>
                <a:schemeClr val="dk2"/>
              </a:solidFill>
              <a:latin typeface="Arial Narrow" panose="020B0606020202030204" pitchFamily="34" charset="0"/>
              <a:cs typeface="Times New Roman" panose="02020603050405020304" pitchFamily="18" charset="0"/>
            </a:endParaRPr>
          </a:p>
          <a:p>
            <a:pPr marL="342900" marR="0" lvl="0" indent="-342900" algn="l" rtl="0">
              <a:lnSpc>
                <a:spcPct val="80000"/>
              </a:lnSpc>
              <a:spcBef>
                <a:spcPts val="480"/>
              </a:spcBef>
              <a:spcAft>
                <a:spcPts val="0"/>
              </a:spcAft>
              <a:buClr>
                <a:schemeClr val="accent1"/>
              </a:buClr>
              <a:buSzPct val="25000"/>
              <a:buFont typeface="Noto Sans Symbols"/>
              <a:buNone/>
            </a:pPr>
            <a:endParaRPr sz="2400" b="0" i="0" u="none" strike="noStrike" cap="none" dirty="0">
              <a:solidFill>
                <a:srgbClr val="1D94AD"/>
              </a:solidFill>
              <a:latin typeface="Tahoma"/>
              <a:ea typeface="Tahoma"/>
              <a:cs typeface="Tahoma"/>
              <a:sym typeface="Tahoma"/>
            </a:endParaRPr>
          </a:p>
          <a:p>
            <a:pPr marL="342900" marR="0" lvl="0" indent="-342900" algn="l" rtl="0">
              <a:spcBef>
                <a:spcPts val="480"/>
              </a:spcBef>
              <a:spcAft>
                <a:spcPts val="0"/>
              </a:spcAft>
              <a:buClr>
                <a:schemeClr val="accent1"/>
              </a:buClr>
              <a:buSzPct val="75000"/>
              <a:buFont typeface="Noto Sans Symbols"/>
              <a:buNone/>
            </a:pPr>
            <a:endParaRPr sz="2400" b="0" i="0" u="none" strike="noStrike" cap="none" dirty="0">
              <a:solidFill>
                <a:srgbClr val="1D94AD"/>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bwMode="gray">
          <a:xfrm>
            <a:off x="611560" y="404664"/>
            <a:ext cx="7391399" cy="10667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Tahoma"/>
              <a:buNone/>
            </a:pPr>
            <a:r>
              <a:rPr lang="en-US" b="1" i="0" strike="noStrike" cap="none" dirty="0" err="1">
                <a:solidFill>
                  <a:schemeClr val="dk2"/>
                </a:solidFill>
                <a:latin typeface="Arial Narrow" panose="020B0606020202030204" pitchFamily="34" charset="0"/>
                <a:cs typeface="Times New Roman" panose="02020603050405020304" pitchFamily="18" charset="0"/>
                <a:sym typeface="Tahoma"/>
              </a:rPr>
              <a:t>Assistência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 </a:t>
            </a: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saúde</a:t>
            </a:r>
            <a:endParaRPr lang="en-US" b="1" i="0" u="none" strike="noStrike" cap="none" dirty="0">
              <a:solidFill>
                <a:schemeClr val="dk2"/>
              </a:solidFill>
              <a:latin typeface="Arial Narrow" panose="020B0606020202030204" pitchFamily="34" charset="0"/>
              <a:cs typeface="Times New Roman" panose="02020603050405020304" pitchFamily="18" charset="0"/>
              <a:sym typeface="Tahoma"/>
            </a:endParaRPr>
          </a:p>
        </p:txBody>
      </p:sp>
      <p:sp>
        <p:nvSpPr>
          <p:cNvPr id="126" name="Shape 126"/>
          <p:cNvSpPr txBox="1">
            <a:spLocks noGrp="1"/>
          </p:cNvSpPr>
          <p:nvPr>
            <p:ph type="body" idx="1"/>
          </p:nvPr>
        </p:nvSpPr>
        <p:spPr bwMode="black">
          <a:xfrm>
            <a:off x="395536" y="1556792"/>
            <a:ext cx="8424936" cy="5273424"/>
          </a:xfrm>
          <a:prstGeom prst="rect">
            <a:avLst/>
          </a:prstGeom>
          <a:noFill/>
          <a:ln>
            <a:noFill/>
          </a:ln>
        </p:spPr>
        <p:txBody>
          <a:bodyPr lIns="91425" tIns="45700" rIns="91425" bIns="45700" numCol="1" anchor="t" anchorCtr="0">
            <a:noAutofit/>
          </a:bodyPr>
          <a:lstStyle/>
          <a:p>
            <a:pPr marL="0" indent="0" algn="ctr">
              <a:lnSpc>
                <a:spcPct val="80000"/>
              </a:lnSpc>
              <a:spcBef>
                <a:spcPts val="0"/>
              </a:spcBef>
              <a:buClr>
                <a:schemeClr val="tx1"/>
              </a:buClr>
              <a:buNone/>
            </a:pPr>
            <a:r>
              <a:rPr lang="en-US" b="1" dirty="0" smtClean="0">
                <a:solidFill>
                  <a:schemeClr val="dk2"/>
                </a:solidFill>
                <a:latin typeface="Arial Narrow" panose="020B0606020202030204" pitchFamily="34" charset="0"/>
                <a:cs typeface="Times New Roman" panose="02020603050405020304" pitchFamily="18" charset="0"/>
              </a:rPr>
              <a:t> </a:t>
            </a:r>
            <a:r>
              <a:rPr lang="en-US" b="1" dirty="0">
                <a:solidFill>
                  <a:schemeClr val="dk2"/>
                </a:solidFill>
                <a:latin typeface="Arial Narrow" panose="020B0606020202030204" pitchFamily="34" charset="0"/>
                <a:cs typeface="Times New Roman" panose="02020603050405020304" pitchFamily="18" charset="0"/>
              </a:rPr>
              <a:t>NIS </a:t>
            </a:r>
            <a:r>
              <a:rPr lang="en-US" b="1" dirty="0" smtClean="0">
                <a:solidFill>
                  <a:schemeClr val="dk2"/>
                </a:solidFill>
                <a:latin typeface="Arial Narrow" panose="020B0606020202030204" pitchFamily="34" charset="0"/>
                <a:cs typeface="Times New Roman" panose="02020603050405020304" pitchFamily="18" charset="0"/>
              </a:rPr>
              <a:t>II</a:t>
            </a:r>
          </a:p>
          <a:p>
            <a:pPr marL="457200" indent="-457200" algn="ctr">
              <a:lnSpc>
                <a:spcPct val="80000"/>
              </a:lnSpc>
              <a:spcBef>
                <a:spcPts val="0"/>
              </a:spcBef>
              <a:buClr>
                <a:schemeClr val="tx1"/>
              </a:buClr>
              <a:buFont typeface="Wingdings" panose="05000000000000000000" pitchFamily="2" charset="2"/>
              <a:buChar char="ü"/>
            </a:pPr>
            <a:endParaRPr lang="en-US" b="1" dirty="0">
              <a:solidFill>
                <a:schemeClr val="dk2"/>
              </a:solidFill>
              <a:latin typeface="Arial Narrow" panose="020B0606020202030204" pitchFamily="34" charset="0"/>
              <a:cs typeface="Times New Roman" panose="02020603050405020304" pitchFamily="18" charset="0"/>
            </a:endParaRPr>
          </a:p>
          <a:p>
            <a:pPr marL="457200" indent="-457200">
              <a:lnSpc>
                <a:spcPct val="80000"/>
              </a:lnSpc>
              <a:spcBef>
                <a:spcPts val="0"/>
              </a:spcBef>
              <a:buClr>
                <a:schemeClr val="tx1"/>
              </a:buClr>
              <a:buFont typeface="Wingdings" panose="05000000000000000000" pitchFamily="2" charset="2"/>
              <a:buChar char="ü"/>
            </a:pP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Médicos</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01</a:t>
            </a:r>
          </a:p>
          <a:p>
            <a:pPr marL="457200" indent="-457200">
              <a:lnSpc>
                <a:spcPct val="80000"/>
              </a:lnSpc>
              <a:spcBef>
                <a:spcPts val="560"/>
              </a:spcBef>
              <a:buClr>
                <a:schemeClr val="tx1"/>
              </a:buClr>
              <a:buFont typeface="Wingdings" panose="05000000000000000000" pitchFamily="2" charset="2"/>
              <a:buChar char="ü"/>
            </a:pP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Enfermeira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01</a:t>
            </a:r>
          </a:p>
          <a:p>
            <a:pPr marL="457200" indent="-457200">
              <a:lnSpc>
                <a:spcPct val="80000"/>
              </a:lnSpc>
              <a:spcBef>
                <a:spcPts val="560"/>
              </a:spcBef>
              <a:buClr>
                <a:schemeClr val="tx1"/>
              </a:buClr>
              <a:buFont typeface="Wingdings" panose="05000000000000000000" pitchFamily="2" charset="2"/>
              <a:buChar char="ü"/>
            </a:pP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Técnicos</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 de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enfermagem</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03</a:t>
            </a:r>
            <a:endParaRPr lang="en-US"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spcBef>
                <a:spcPts val="560"/>
              </a:spcBef>
              <a:buClr>
                <a:schemeClr val="tx1"/>
              </a:buClr>
              <a:buFont typeface="Wingdings" panose="05000000000000000000" pitchFamily="2" charset="2"/>
              <a:buChar char="ü"/>
            </a:pP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Auxiliar</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de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serviços</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gerais</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01</a:t>
            </a:r>
          </a:p>
          <a:p>
            <a:pPr marL="457200" indent="-457200">
              <a:lnSpc>
                <a:spcPct val="80000"/>
              </a:lnSpc>
              <a:spcBef>
                <a:spcPts val="560"/>
              </a:spcBef>
              <a:buClr>
                <a:schemeClr val="tx1"/>
              </a:buClr>
              <a:buFont typeface="Wingdings" panose="05000000000000000000" pitchFamily="2" charset="2"/>
              <a:buChar char="ü"/>
            </a:pP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Recepcionista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01</a:t>
            </a:r>
            <a:endParaRPr lang="en-US"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spcBef>
                <a:spcPts val="560"/>
              </a:spcBef>
              <a:buClr>
                <a:schemeClr val="tx1"/>
              </a:buClr>
              <a:buFont typeface="Wingdings" panose="05000000000000000000" pitchFamily="2" charset="2"/>
              <a:buChar char="ü"/>
            </a:pP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Farmacêuticos</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02</a:t>
            </a:r>
          </a:p>
          <a:p>
            <a:pPr marL="457200" indent="-457200">
              <a:lnSpc>
                <a:spcPct val="80000"/>
              </a:lnSpc>
              <a:spcBef>
                <a:spcPts val="560"/>
              </a:spcBef>
              <a:buClr>
                <a:schemeClr val="tx1"/>
              </a:buClr>
              <a:buFont typeface="Wingdings" panose="05000000000000000000" pitchFamily="2" charset="2"/>
              <a:buChar char="ü"/>
            </a:pP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Estagiário</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na</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Farmácia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02</a:t>
            </a:r>
          </a:p>
          <a:p>
            <a:pPr marL="457200" indent="-457200">
              <a:lnSpc>
                <a:spcPct val="80000"/>
              </a:lnSpc>
              <a:spcBef>
                <a:spcPts val="560"/>
              </a:spcBef>
              <a:buClr>
                <a:schemeClr val="tx1"/>
              </a:buClr>
              <a:buFont typeface="Wingdings" panose="05000000000000000000" pitchFamily="2" charset="2"/>
              <a:buChar char="ü"/>
            </a:pP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Estagiário</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na</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recepção</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01</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827584" y="404664"/>
            <a:ext cx="7391399" cy="136815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b="1" i="0" u="none" strike="noStrike" cap="none" dirty="0" err="1">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Assistência</a:t>
            </a:r>
            <a:r>
              <a:rPr lang="en-US" b="1" i="0" u="none" strike="noStrike" cap="none"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 </a:t>
            </a:r>
            <a:r>
              <a:rPr lang="en-US" b="1" i="0" u="none" strike="noStrike" cap="none" dirty="0" err="1">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saúde</a:t>
            </a:r>
            <a:r>
              <a:rPr lang="en-US" b="1" i="0" u="none" strike="noStrike" cap="none"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r>
            <a:br>
              <a:rPr lang="en-US" sz="40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br>
            <a:r>
              <a:rPr lang="en-US" sz="4000" b="1" i="0" u="none" strike="noStrike" cap="none"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a:t>
            </a:r>
          </a:p>
        </p:txBody>
      </p:sp>
      <p:sp>
        <p:nvSpPr>
          <p:cNvPr id="132" name="Shape 132"/>
          <p:cNvSpPr txBox="1">
            <a:spLocks noGrp="1"/>
          </p:cNvSpPr>
          <p:nvPr>
            <p:ph type="body" idx="1"/>
          </p:nvPr>
        </p:nvSpPr>
        <p:spPr>
          <a:xfrm>
            <a:off x="467544" y="2060848"/>
            <a:ext cx="7169224" cy="3264768"/>
          </a:xfrm>
          <a:prstGeom prst="rect">
            <a:avLst/>
          </a:prstGeom>
          <a:noFill/>
          <a:ln>
            <a:noFill/>
          </a:ln>
        </p:spPr>
        <p:txBody>
          <a:bodyPr lIns="91425" tIns="45700" rIns="91425" bIns="45700" anchor="t" anchorCtr="0">
            <a:noAutofit/>
          </a:bodyPr>
          <a:lstStyle/>
          <a:p>
            <a:pPr marL="0" indent="0" algn="ctr">
              <a:spcBef>
                <a:spcPts val="0"/>
              </a:spcBef>
              <a:buClrTx/>
              <a:buNone/>
            </a:pPr>
            <a:r>
              <a:rPr lang="en-US" b="1"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NIS I</a:t>
            </a:r>
            <a:endPar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endParaRPr>
          </a:p>
          <a:p>
            <a:pPr marL="571500" indent="-571500">
              <a:spcBef>
                <a:spcPts val="0"/>
              </a:spcBef>
              <a:buClrTx/>
              <a:buFont typeface="Wingdings" panose="05000000000000000000" pitchFamily="2" charset="2"/>
              <a:buChar char="ü"/>
            </a:pPr>
            <a:r>
              <a:rPr lang="en-US"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Auxiliar</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enfermagem</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01</a:t>
            </a:r>
            <a:endParaRPr lang="en-US"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indent="-571500">
              <a:buClrTx/>
              <a:buFont typeface="Wingdings" panose="05000000000000000000" pitchFamily="2" charset="2"/>
              <a:buChar char="ü"/>
            </a:pP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ACS: </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01</a:t>
            </a:r>
            <a:endParaRPr lang="en-US"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indent="-571500">
              <a:buClrTx/>
              <a:buFont typeface="Wingdings" panose="05000000000000000000" pitchFamily="2" charset="2"/>
              <a:buChar char="ü"/>
            </a:pPr>
            <a:r>
              <a:rPr lang="en-US" b="1" i="0" u="none" strike="noStrike" cap="none" dirty="0" err="1">
                <a:solidFill>
                  <a:schemeClr val="dk2"/>
                </a:solidFill>
                <a:latin typeface="Arial Narrow" panose="020B0606020202030204" pitchFamily="34" charset="0"/>
                <a:cs typeface="Times New Roman" panose="02020603050405020304" pitchFamily="18" charset="0"/>
                <a:sym typeface="Tahoma"/>
              </a:rPr>
              <a:t>Motorista</a:t>
            </a: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b="1" dirty="0" smtClean="0">
                <a:solidFill>
                  <a:schemeClr val="dk2"/>
                </a:solidFill>
                <a:latin typeface="Arial Narrow" panose="020B0606020202030204" pitchFamily="34" charset="0"/>
                <a:cs typeface="Times New Roman" panose="02020603050405020304" pitchFamily="18" charset="0"/>
              </a:rPr>
              <a:t>01</a:t>
            </a:r>
            <a:endParaRPr lang="en-US"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indent="-571500">
              <a:buClrTx/>
              <a:buFont typeface="Wingdings" panose="05000000000000000000" pitchFamily="2" charset="2"/>
              <a:buChar char="ü"/>
            </a:pPr>
            <a:r>
              <a:rPr lang="en-US" b="1" i="0" u="none" strike="noStrike" cap="none" dirty="0">
                <a:solidFill>
                  <a:schemeClr val="dk2"/>
                </a:solidFill>
                <a:latin typeface="Arial Narrow" panose="020B0606020202030204" pitchFamily="34" charset="0"/>
                <a:cs typeface="Times New Roman" panose="02020603050405020304" pitchFamily="18" charset="0"/>
                <a:sym typeface="Tahoma"/>
              </a:rPr>
              <a:t>MEDICO: </a:t>
            </a:r>
            <a:r>
              <a:rPr lang="en-US" b="1" i="0" u="none" strike="noStrike" cap="none" dirty="0" smtClean="0">
                <a:solidFill>
                  <a:schemeClr val="dk2"/>
                </a:solidFill>
                <a:latin typeface="Arial Narrow" panose="020B0606020202030204" pitchFamily="34" charset="0"/>
                <a:cs typeface="Times New Roman" panose="02020603050405020304" pitchFamily="18" charset="0"/>
                <a:sym typeface="Tahoma"/>
              </a:rPr>
              <a:t>01</a:t>
            </a:r>
            <a:endParaRPr lang="en-US" b="1" i="0" u="none" strike="noStrike" cap="none" dirty="0">
              <a:solidFill>
                <a:schemeClr val="dk2"/>
              </a:solidFill>
              <a:latin typeface="Arial Narrow" panose="020B0606020202030204" pitchFamily="34" charset="0"/>
              <a:cs typeface="Times New Roman" panose="02020603050405020304" pitchFamily="18" charset="0"/>
              <a:sym typeface="Tahoma"/>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219200" y="15240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000" b="1" i="0" u="none" strike="noStrike" cap="none" dirty="0" err="1">
                <a:solidFill>
                  <a:schemeClr val="tx1"/>
                </a:solidFill>
                <a:latin typeface="Arial Narrow" panose="020B0606020202030204" pitchFamily="34" charset="0"/>
                <a:sym typeface="Tahoma"/>
              </a:rPr>
              <a:t>Assistência</a:t>
            </a:r>
            <a:r>
              <a:rPr lang="en-US" sz="4000" b="1" i="0" u="none" strike="noStrike" cap="none" dirty="0">
                <a:solidFill>
                  <a:schemeClr val="tx1"/>
                </a:solidFill>
                <a:latin typeface="Arial Narrow" panose="020B0606020202030204" pitchFamily="34" charset="0"/>
                <a:sym typeface="Tahoma"/>
              </a:rPr>
              <a:t> a </a:t>
            </a:r>
            <a:r>
              <a:rPr lang="en-US" sz="4000" b="1" i="0" u="none" strike="noStrike" cap="none" dirty="0" err="1">
                <a:solidFill>
                  <a:schemeClr val="tx1"/>
                </a:solidFill>
                <a:latin typeface="Arial Narrow" panose="020B0606020202030204" pitchFamily="34" charset="0"/>
                <a:sym typeface="Tahoma"/>
              </a:rPr>
              <a:t>saúde</a:t>
            </a:r>
            <a:r>
              <a:rPr lang="en-US" sz="4000" b="1" i="0" u="none" strike="noStrike" cap="none" dirty="0">
                <a:solidFill>
                  <a:schemeClr val="tx1"/>
                </a:solidFill>
                <a:latin typeface="Arial Narrow" panose="020B0606020202030204" pitchFamily="34" charset="0"/>
                <a:sym typeface="Tahoma"/>
              </a:rPr>
              <a:t> </a:t>
            </a:r>
            <a:r>
              <a:rPr lang="en-US" sz="4000" b="1" i="0" u="none" strike="noStrike" cap="none" dirty="0">
                <a:solidFill>
                  <a:schemeClr val="dk2"/>
                </a:solidFill>
                <a:latin typeface="Arial Narrow" panose="020B0606020202030204" pitchFamily="34" charset="0"/>
                <a:sym typeface="Tahoma"/>
              </a:rPr>
              <a:t/>
            </a:r>
            <a:br>
              <a:rPr lang="en-US" sz="4000" b="1" i="0" u="none" strike="noStrike" cap="none" dirty="0">
                <a:solidFill>
                  <a:schemeClr val="dk2"/>
                </a:solidFill>
                <a:latin typeface="Arial Narrow" panose="020B0606020202030204" pitchFamily="34" charset="0"/>
                <a:sym typeface="Tahoma"/>
              </a:rPr>
            </a:br>
            <a:r>
              <a:rPr lang="en-US" sz="4000" b="1" i="0" u="none" strike="noStrike" cap="none" dirty="0">
                <a:solidFill>
                  <a:schemeClr val="dk2"/>
                </a:solidFill>
                <a:latin typeface="Arial Narrow" panose="020B0606020202030204" pitchFamily="34" charset="0"/>
                <a:sym typeface="Tahoma"/>
              </a:rPr>
              <a:t> </a:t>
            </a:r>
            <a:r>
              <a:rPr lang="en-US" sz="2800" b="1" i="0" u="none" strike="noStrike" cap="none" dirty="0" smtClean="0">
                <a:solidFill>
                  <a:schemeClr val="dk2"/>
                </a:solidFill>
                <a:latin typeface="Arial Narrow" panose="020B0606020202030204" pitchFamily="34" charset="0"/>
                <a:sym typeface="Tahoma"/>
              </a:rPr>
              <a:t>HOSPITAL</a:t>
            </a:r>
            <a:r>
              <a:rPr lang="en-US" sz="4000" b="1" i="0" u="none" strike="noStrike" cap="none" dirty="0" smtClean="0">
                <a:solidFill>
                  <a:schemeClr val="dk2"/>
                </a:solidFill>
                <a:latin typeface="Arial Narrow" panose="020B0606020202030204" pitchFamily="34" charset="0"/>
                <a:sym typeface="Tahoma"/>
              </a:rPr>
              <a:t> </a:t>
            </a:r>
            <a:endParaRPr lang="en-US" sz="4000" b="1" i="0" u="none" strike="noStrike" cap="none" dirty="0">
              <a:solidFill>
                <a:schemeClr val="dk2"/>
              </a:solidFill>
              <a:latin typeface="Arial Narrow" panose="020B0606020202030204" pitchFamily="34" charset="0"/>
              <a:sym typeface="Tahoma"/>
            </a:endParaRPr>
          </a:p>
        </p:txBody>
      </p:sp>
      <p:sp>
        <p:nvSpPr>
          <p:cNvPr id="138" name="Shape 138"/>
          <p:cNvSpPr txBox="1">
            <a:spLocks noGrp="1"/>
          </p:cNvSpPr>
          <p:nvPr>
            <p:ph type="body" idx="1"/>
          </p:nvPr>
        </p:nvSpPr>
        <p:spPr>
          <a:xfrm>
            <a:off x="827584" y="1412776"/>
            <a:ext cx="7704856" cy="5328592"/>
          </a:xfrm>
          <a:prstGeom prst="rect">
            <a:avLst/>
          </a:prstGeom>
          <a:noFill/>
          <a:ln>
            <a:noFill/>
          </a:ln>
        </p:spPr>
        <p:txBody>
          <a:bodyPr lIns="91425" tIns="45700" rIns="91425" bIns="45700" numCol="1" anchor="t" anchorCtr="0">
            <a:noAutofit/>
          </a:bodyPr>
          <a:lstStyle/>
          <a:p>
            <a:pPr marL="457200" indent="-457200">
              <a:lnSpc>
                <a:spcPct val="80000"/>
              </a:lnSpc>
              <a:spcBef>
                <a:spcPts val="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Médicos</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04		</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Auxiliar</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administrativo</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00 </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Recepcionista</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02</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Vigia</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02</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Zeladoras</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04</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Cozinheira</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02</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Copeira</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01</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Lavadeira</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01</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Enfermeira</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4</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Auxiliar</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de </a:t>
            </a: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enfermagem</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08</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Motorista</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06</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Chefe</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Hospitalar</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  </a:t>
            </a:r>
            <a:r>
              <a:rPr lang="en-US" sz="2800" b="1" dirty="0" smtClean="0">
                <a:solidFill>
                  <a:schemeClr val="dk2"/>
                </a:solidFill>
                <a:latin typeface="Arial Narrow" panose="020B0606020202030204" pitchFamily="34" charset="0"/>
                <a:cs typeface="Times New Roman" panose="02020603050405020304" pitchFamily="18" charset="0"/>
              </a:rPr>
              <a:t>01</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a:t>
            </a:r>
          </a:p>
          <a:p>
            <a:pPr marL="457200" indent="-457200">
              <a:lnSpc>
                <a:spcPct val="80000"/>
              </a:lnSpc>
              <a:spcBef>
                <a:spcPts val="480"/>
              </a:spcBef>
              <a:buClr>
                <a:schemeClr val="tx1"/>
              </a:buClr>
              <a:buFont typeface="Wingdings" panose="05000000000000000000" pitchFamily="2" charset="2"/>
              <a:buChar char="ü"/>
            </a:pP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Estagiário</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 01</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83568" y="548680"/>
            <a:ext cx="7391399"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Secretaria</a:t>
            </a:r>
            <a:r>
              <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 de </a:t>
            </a:r>
            <a:r>
              <a:rPr lang="en-US" sz="4400" b="1" i="0" u="none" strike="noStrike" cap="none" dirty="0" err="1">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rPr>
              <a:t>Saúde</a:t>
            </a:r>
            <a:endParaRPr lang="en-US" sz="4400" b="1" i="0" u="none" strike="noStrike" cap="none" dirty="0">
              <a:solidFill>
                <a:schemeClr val="dk2"/>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sym typeface="Tahoma"/>
            </a:endParaRPr>
          </a:p>
        </p:txBody>
      </p:sp>
      <p:sp>
        <p:nvSpPr>
          <p:cNvPr id="144" name="Shape 144"/>
          <p:cNvSpPr txBox="1">
            <a:spLocks noGrp="1"/>
          </p:cNvSpPr>
          <p:nvPr>
            <p:ph type="body" idx="1"/>
          </p:nvPr>
        </p:nvSpPr>
        <p:spPr>
          <a:xfrm>
            <a:off x="236779" y="2060848"/>
            <a:ext cx="8928992" cy="3840832"/>
          </a:xfrm>
          <a:prstGeom prst="rect">
            <a:avLst/>
          </a:prstGeom>
          <a:noFill/>
          <a:ln>
            <a:noFill/>
          </a:ln>
        </p:spPr>
        <p:txBody>
          <a:bodyPr lIns="91425" tIns="45700" rIns="91425" bIns="45700" numCol="1" anchor="t" anchorCtr="0">
            <a:noAutofit/>
          </a:bodyPr>
          <a:lstStyle/>
          <a:p>
            <a:pPr marL="571500" marR="0" lvl="0" indent="-571500" algn="l" rtl="0">
              <a:lnSpc>
                <a:spcPct val="100000"/>
              </a:lnSpc>
              <a:spcBef>
                <a:spcPts val="0"/>
              </a:spcBef>
              <a:spcAft>
                <a:spcPts val="0"/>
              </a:spcAft>
              <a:buClrTx/>
              <a:buSzPct val="98000"/>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Técnico</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vigilância</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sanitária:01</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marR="0" lvl="0" indent="-571500" algn="l" rtl="0">
              <a:lnSpc>
                <a:spcPct val="100000"/>
              </a:lnSpc>
              <a:spcBef>
                <a:spcPts val="720"/>
              </a:spcBef>
              <a:spcAft>
                <a:spcPts val="0"/>
              </a:spcAft>
              <a:buClrTx/>
              <a:buSzPct val="98000"/>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Auxiliar</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Vigilância</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Sanitária:01</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marR="0" lvl="0" indent="-571500" algn="l" rtl="0">
              <a:lnSpc>
                <a:spcPct val="100000"/>
              </a:lnSpc>
              <a:spcBef>
                <a:spcPts val="720"/>
              </a:spcBef>
              <a:spcAft>
                <a:spcPts val="0"/>
              </a:spcAft>
              <a:buClrTx/>
              <a:buSzPct val="98000"/>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Agentes</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do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PEA:04 </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marR="0" lvl="0" indent="-571500" algn="l" rtl="0">
              <a:lnSpc>
                <a:spcPct val="100000"/>
              </a:lnSpc>
              <a:spcBef>
                <a:spcPts val="720"/>
              </a:spcBef>
              <a:spcAft>
                <a:spcPts val="0"/>
              </a:spcAft>
              <a:buClrTx/>
              <a:buSzPct val="98000"/>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Auxiliar</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Administrativo:02 </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marR="0" lvl="0" indent="-571500" algn="l" rtl="0">
              <a:lnSpc>
                <a:spcPct val="100000"/>
              </a:lnSpc>
              <a:spcBef>
                <a:spcPts val="720"/>
              </a:spcBef>
              <a:spcAft>
                <a:spcPts val="0"/>
              </a:spcAft>
              <a:buClrTx/>
              <a:buSzPct val="98000"/>
              <a:buFont typeface="Wingdings" panose="05000000000000000000" pitchFamily="2" charset="2"/>
              <a:buChar char="ü"/>
            </a:pP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Auxiliar</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de </a:t>
            </a:r>
            <a:r>
              <a:rPr lang="en-US" sz="2800" b="1" i="0" u="none" strike="noStrike" cap="none" dirty="0" err="1" smtClean="0">
                <a:solidFill>
                  <a:schemeClr val="dk2"/>
                </a:solidFill>
                <a:latin typeface="Arial Narrow" panose="020B0606020202030204" pitchFamily="34" charset="0"/>
                <a:cs typeface="Times New Roman" panose="02020603050405020304" pitchFamily="18" charset="0"/>
                <a:sym typeface="Tahoma"/>
              </a:rPr>
              <a:t>Serviços</a:t>
            </a:r>
            <a:r>
              <a:rPr lang="en-US" sz="2800" b="1" dirty="0">
                <a:solidFill>
                  <a:schemeClr val="dk2"/>
                </a:solidFill>
                <a:latin typeface="Arial Narrow" panose="020B0606020202030204" pitchFamily="34" charset="0"/>
                <a:cs typeface="Times New Roman" panose="02020603050405020304" pitchFamily="18" charset="0"/>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Gerais:01 </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marR="0" lvl="0" indent="-571500" algn="l" rtl="0">
              <a:lnSpc>
                <a:spcPct val="100000"/>
              </a:lnSpc>
              <a:spcBef>
                <a:spcPts val="720"/>
              </a:spcBef>
              <a:spcAft>
                <a:spcPts val="0"/>
              </a:spcAft>
              <a:buClrTx/>
              <a:buSzPct val="98000"/>
              <a:buFont typeface="Wingdings" panose="05000000000000000000" pitchFamily="2" charset="2"/>
              <a:buChar char="ü"/>
            </a:pP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Gestor de </a:t>
            </a:r>
            <a:r>
              <a:rPr lang="en-US" sz="2800" b="1" i="0" u="none" strike="noStrike" cap="none" dirty="0" err="1">
                <a:solidFill>
                  <a:schemeClr val="dk2"/>
                </a:solidFill>
                <a:latin typeface="Arial Narrow" panose="020B0606020202030204" pitchFamily="34" charset="0"/>
                <a:cs typeface="Times New Roman" panose="02020603050405020304" pitchFamily="18" charset="0"/>
                <a:sym typeface="Tahoma"/>
              </a:rPr>
              <a:t>Saúde</a:t>
            </a:r>
            <a:r>
              <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rPr>
              <a:t>: </a:t>
            </a:r>
            <a:r>
              <a:rPr lang="en-US" sz="2800" b="1" i="0" u="none" strike="noStrike" cap="none" dirty="0" smtClean="0">
                <a:solidFill>
                  <a:schemeClr val="dk2"/>
                </a:solidFill>
                <a:latin typeface="Arial Narrow" panose="020B0606020202030204" pitchFamily="34" charset="0"/>
                <a:cs typeface="Times New Roman" panose="02020603050405020304" pitchFamily="18" charset="0"/>
                <a:sym typeface="Tahoma"/>
              </a:rPr>
              <a:t>01</a:t>
            </a:r>
            <a:endParaRPr lang="en-US" sz="2800" b="1" i="0" u="none" strike="noStrike" cap="none" dirty="0">
              <a:solidFill>
                <a:schemeClr val="dk2"/>
              </a:solidFill>
              <a:latin typeface="Arial Narrow" panose="020B0606020202030204" pitchFamily="34" charset="0"/>
              <a:cs typeface="Times New Roman" panose="02020603050405020304" pitchFamily="18" charset="0"/>
              <a:sym typeface="Tahoma"/>
            </a:endParaRPr>
          </a:p>
          <a:p>
            <a:pPr marL="571500" marR="0" lvl="0" indent="-571500" algn="l" rtl="0">
              <a:lnSpc>
                <a:spcPct val="100000"/>
              </a:lnSpc>
              <a:spcBef>
                <a:spcPts val="720"/>
              </a:spcBef>
              <a:spcAft>
                <a:spcPts val="0"/>
              </a:spcAft>
              <a:buClrTx/>
              <a:buSzPct val="98000"/>
              <a:buFont typeface="Wingdings" panose="05000000000000000000" pitchFamily="2" charset="2"/>
              <a:buChar char="ü"/>
            </a:pPr>
            <a:r>
              <a:rPr lang="en-US" sz="2800" b="1" dirty="0" err="1">
                <a:solidFill>
                  <a:schemeClr val="dk2"/>
                </a:solidFill>
                <a:latin typeface="Arial Narrow" panose="020B0606020202030204" pitchFamily="34" charset="0"/>
                <a:cs typeface="Times New Roman" panose="02020603050405020304" pitchFamily="18" charset="0"/>
              </a:rPr>
              <a:t>Estagiários</a:t>
            </a:r>
            <a:r>
              <a:rPr lang="en-US" sz="2800" b="1" dirty="0">
                <a:solidFill>
                  <a:schemeClr val="dk2"/>
                </a:solidFill>
                <a:latin typeface="Arial Narrow" panose="020B0606020202030204" pitchFamily="34" charset="0"/>
                <a:cs typeface="Times New Roman" panose="02020603050405020304" pitchFamily="18" charset="0"/>
              </a:rPr>
              <a:t>: </a:t>
            </a:r>
            <a:r>
              <a:rPr lang="en-US" sz="2800" b="1" dirty="0" smtClean="0">
                <a:solidFill>
                  <a:schemeClr val="dk2"/>
                </a:solidFill>
                <a:latin typeface="Arial Narrow" panose="020B0606020202030204" pitchFamily="34" charset="0"/>
                <a:cs typeface="Times New Roman" panose="02020603050405020304" pitchFamily="18" charset="0"/>
              </a:rPr>
              <a:t>04</a:t>
            </a:r>
            <a:endParaRPr lang="en-US" sz="2800" b="1" dirty="0">
              <a:solidFill>
                <a:schemeClr val="dk2"/>
              </a:solidFill>
              <a:latin typeface="Arial Narrow" panose="020B0606020202030204" pitchFamily="34" charset="0"/>
              <a:cs typeface="Times New Roman" panose="02020603050405020304" pitchFamily="18" charset="0"/>
            </a:endParaRPr>
          </a:p>
          <a:p>
            <a:pPr marL="342900" marR="0" lvl="0" indent="-342900" algn="l" rtl="0">
              <a:spcBef>
                <a:spcPts val="720"/>
              </a:spcBef>
              <a:spcAft>
                <a:spcPts val="0"/>
              </a:spcAft>
              <a:buClr>
                <a:schemeClr val="accent1"/>
              </a:buClr>
              <a:buSzPct val="75000"/>
              <a:buFont typeface="Noto Sans Symbols"/>
              <a:buNone/>
            </a:pPr>
            <a:endParaRPr sz="3600" b="0" i="0" u="none" strike="noStrike" cap="none" dirty="0">
              <a:solidFill>
                <a:schemeClr val="dk2"/>
              </a:solidFill>
              <a:latin typeface="Tahoma"/>
              <a:ea typeface="Tahoma"/>
              <a:cs typeface="Tahoma"/>
              <a:sym typeface="Tahoma"/>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odelo de design - medicina">
  <a:themeElements>
    <a:clrScheme name="Escala de Cinza">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TotalTime>
  <Words>1127</Words>
  <Application>Microsoft Office PowerPoint</Application>
  <PresentationFormat>Apresentação na tela (4:3)</PresentationFormat>
  <Paragraphs>457</Paragraphs>
  <Slides>47</Slides>
  <Notes>33</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47</vt:i4>
      </vt:variant>
    </vt:vector>
  </HeadingPairs>
  <TitlesOfParts>
    <vt:vector size="57" baseType="lpstr">
      <vt:lpstr>Arial</vt:lpstr>
      <vt:lpstr>Tahoma</vt:lpstr>
      <vt:lpstr>Arial Narrow</vt:lpstr>
      <vt:lpstr>Times New Roman</vt:lpstr>
      <vt:lpstr>Wingdings</vt:lpstr>
      <vt:lpstr>Microsoft Yi Baiti</vt:lpstr>
      <vt:lpstr>Calibri Light</vt:lpstr>
      <vt:lpstr>Noto Sans Symbols</vt:lpstr>
      <vt:lpstr>Simplified Arabic Fixed</vt:lpstr>
      <vt:lpstr>Modelo de design - medicina</vt:lpstr>
      <vt:lpstr>Slide 1</vt:lpstr>
      <vt:lpstr>Cronograma de Audiência</vt:lpstr>
      <vt:lpstr>Rede de Serviços</vt:lpstr>
      <vt:lpstr> Unidades Básicas de Saúde.</vt:lpstr>
      <vt:lpstr>Assistência a Saúde CLINICA DA MULHER</vt:lpstr>
      <vt:lpstr>Assistência a saúde</vt:lpstr>
      <vt:lpstr>Assistência a saúde   </vt:lpstr>
      <vt:lpstr>Assistência a saúde   HOSPITAL </vt:lpstr>
      <vt:lpstr>Secretaria de Saúde</vt:lpstr>
      <vt:lpstr>Demonstrativo de Produção de Saúde – NIS II</vt:lpstr>
      <vt:lpstr>Procedimentos Realizados nas Unidades de Saúde, Hospital e PSF.</vt:lpstr>
      <vt:lpstr>Encaminhamentos – NIS II</vt:lpstr>
      <vt:lpstr>Exames Complementares – NIS II</vt:lpstr>
      <vt:lpstr>     PACS/PSF Visitas Domiciliares – ESF II</vt:lpstr>
      <vt:lpstr>Planejamento Familiar  NIS II </vt:lpstr>
      <vt:lpstr>Vacinas</vt:lpstr>
      <vt:lpstr>Produção de Enfermagem – NIS II</vt:lpstr>
      <vt:lpstr>Relatório Consolidado de Cadastro Território NIS II/ ESF II</vt:lpstr>
      <vt:lpstr>Mapa Epidemiológico NIS II / ESF II</vt:lpstr>
      <vt:lpstr>Procedimentos Odontológicos – ESF – EQUIPE II Drª. Rebeca</vt:lpstr>
      <vt:lpstr>PRODUÇÃO HOSPITALAR</vt:lpstr>
      <vt:lpstr>Demonstrativo de Produção de Saúde – Clínica da Mulher</vt:lpstr>
      <vt:lpstr>Demonstrativo de Produção de Saúde – Clínica da Mulher</vt:lpstr>
      <vt:lpstr>Produção de Enfermagem – Clinica da Mulher</vt:lpstr>
      <vt:lpstr>Planejamento Familiar - CLÍNICA DA MULHER </vt:lpstr>
      <vt:lpstr>Encaminhamentos – CLÍNICA DA MULHER</vt:lpstr>
      <vt:lpstr>Exames Complementares – Clinica da Mulher</vt:lpstr>
      <vt:lpstr>     PACS/PSF Visitas Domiciliares – CLÍNICA DA MULHER</vt:lpstr>
      <vt:lpstr>Relatório Consolidado de Cadastro Território - Clinica da Mulher</vt:lpstr>
      <vt:lpstr>MAPA EPIDEMIOLOGICO CLINICA DA MULHER</vt:lpstr>
      <vt:lpstr>Procedimentos Odontológicos –Clinica da Mulher – Dr. Rafael </vt:lpstr>
      <vt:lpstr>Consultas Especialidade no CRE</vt:lpstr>
      <vt:lpstr>Consultas Especialidade no CRE</vt:lpstr>
      <vt:lpstr>Slide 34</vt:lpstr>
      <vt:lpstr>Slide 35</vt:lpstr>
      <vt:lpstr>Slide 36</vt:lpstr>
      <vt:lpstr>Exames Realizado na Radiologia </vt:lpstr>
      <vt:lpstr>Exames Realizados no Labcenter </vt:lpstr>
      <vt:lpstr>Slide 39</vt:lpstr>
      <vt:lpstr>Demonstrativo de Natalidade e Mortalidade Infantil</vt:lpstr>
      <vt:lpstr>Óbitos de Mulheres em Idade Fértil</vt:lpstr>
      <vt:lpstr>Atividades da Vigilância Sanitária</vt:lpstr>
      <vt:lpstr>Programa de Controle da Febre Amarela e Dengue</vt:lpstr>
      <vt:lpstr>Viagens realizadas para Curitiba</vt:lpstr>
      <vt:lpstr>CONQUISTAS</vt:lpstr>
      <vt:lpstr>MENSAGEM</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Douglas</dc:creator>
  <cp:lastModifiedBy>USUARIO</cp:lastModifiedBy>
  <cp:revision>119</cp:revision>
  <dcterms:modified xsi:type="dcterms:W3CDTF">2019-04-04T11:45:39Z</dcterms:modified>
</cp:coreProperties>
</file>