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2" r:id="rId18"/>
    <p:sldId id="293"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94" r:id="rId32"/>
    <p:sldId id="296" r:id="rId33"/>
    <p:sldId id="297" r:id="rId34"/>
    <p:sldId id="295" r:id="rId35"/>
    <p:sldId id="299" r:id="rId36"/>
    <p:sldId id="284" r:id="rId37"/>
    <p:sldId id="285" r:id="rId38"/>
    <p:sldId id="286" r:id="rId39"/>
    <p:sldId id="287" r:id="rId40"/>
    <p:sldId id="298" r:id="rId41"/>
    <p:sldId id="289" r:id="rId42"/>
    <p:sldId id="290" r:id="rId43"/>
    <p:sldId id="291" r:id="rId44"/>
  </p:sldIdLst>
  <p:sldSz cx="9144000" cy="6858000" type="screen4x3"/>
  <p:notesSz cx="6858000" cy="9947275"/>
  <p:embeddedFontLst>
    <p:embeddedFont>
      <p:font typeface="Tahoma" panose="020B0604030504040204" pitchFamily="34" charset="0"/>
      <p:regular r:id="rId46"/>
      <p:bold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722A8E4-E5AF-4D29-BB7F-EB20A0E84696}">
  <a:tblStyle styleId="{B722A8E4-E5AF-4D29-BB7F-EB20A0E84696}"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52" autoAdjust="0"/>
    <p:restoredTop sz="99712" autoAdjust="0"/>
  </p:normalViewPr>
  <p:slideViewPr>
    <p:cSldViewPr>
      <p:cViewPr>
        <p:scale>
          <a:sx n="76" d="100"/>
          <a:sy n="76" d="100"/>
        </p:scale>
        <p:origin x="-1296"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3386" cy="496886"/>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96886"/>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944562" y="746125"/>
            <a:ext cx="4972049" cy="37306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724400"/>
            <a:ext cx="5486399" cy="4476749"/>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9448800"/>
            <a:ext cx="2973386" cy="49688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9448800"/>
            <a:ext cx="2971799" cy="496886"/>
          </a:xfrm>
          <a:prstGeom prst="rect">
            <a:avLst/>
          </a:prstGeom>
          <a:noFill/>
          <a:ln>
            <a:noFill/>
          </a:ln>
        </p:spPr>
        <p:txBody>
          <a:bodyPr lIns="92375" tIns="46175" rIns="92375" bIns="46175" anchor="b" anchorCtr="0">
            <a:noAutofit/>
          </a:bodyPr>
          <a:lstStyle/>
          <a:p>
            <a:pPr marL="0" marR="0" lvl="0" indent="0" algn="r" rtl="0">
              <a:lnSpc>
                <a:spcPct val="100000"/>
              </a:lnSpc>
              <a:spcBef>
                <a:spcPts val="0"/>
              </a:spcBef>
              <a:spcAft>
                <a:spcPts val="0"/>
              </a:spcAft>
              <a:buClr>
                <a:srgbClr val="000000"/>
              </a:buClr>
              <a:buSzPct val="250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pPr marL="0" marR="0" lvl="0" indent="0" algn="r" rtl="0">
                <a:lnSpc>
                  <a:spcPct val="100000"/>
                </a:lnSpc>
                <a:spcBef>
                  <a:spcPts val="0"/>
                </a:spcBef>
                <a:spcAft>
                  <a:spcPts val="0"/>
                </a:spcAft>
                <a:buClr>
                  <a:srgbClr val="000000"/>
                </a:buClr>
                <a:buSzPct val="25000"/>
                <a:buFont typeface="Times New Roman"/>
                <a:buNone/>
              </a:pPr>
              <a:t>‹nº›</a:t>
            </a:fld>
            <a:endParaRPr lang="en-US"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96091853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92" name="Shape 92"/>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47" name="Shape 14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53" name="Shape 15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61" name="Shape 161"/>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67" name="Shape 16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73" name="Shape 17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80" name="Shape 180"/>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92" name="Shape 192"/>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98" name="Shape 198"/>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04" name="Shape 204"/>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00" name="Shape 100"/>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10" name="Shape 210"/>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16" name="Shape 216"/>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24" name="Shape 224"/>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31" name="Shape 231"/>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37" name="Shape 23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43" name="Shape 24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49" name="Shape 249"/>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55" name="Shape 255"/>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61" name="Shape 261"/>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67" name="Shape 26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73" name="Shape 27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79" name="Shape 279"/>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85" name="Shape 285"/>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297" name="Shape 29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303" name="Shape 30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310" name="Shape 310"/>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11" name="Shape 111"/>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17" name="Shape 117"/>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23" name="Shape 123"/>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29" name="Shape 129"/>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35" name="Shape 135"/>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724400"/>
            <a:ext cx="5486399" cy="4476749"/>
          </a:xfrm>
          <a:prstGeom prst="rect">
            <a:avLst/>
          </a:prstGeom>
        </p:spPr>
        <p:txBody>
          <a:bodyPr lIns="91425" tIns="91425" rIns="91425" bIns="91425" anchor="t" anchorCtr="0">
            <a:noAutofit/>
          </a:bodyPr>
          <a:lstStyle/>
          <a:p>
            <a:pPr lvl="0">
              <a:spcBef>
                <a:spcPts val="0"/>
              </a:spcBef>
              <a:buNone/>
            </a:pPr>
            <a:endParaRPr/>
          </a:p>
        </p:txBody>
      </p:sp>
      <p:sp>
        <p:nvSpPr>
          <p:cNvPr id="141" name="Shape 141"/>
          <p:cNvSpPr>
            <a:spLocks noGrp="1" noRot="1" noChangeAspect="1"/>
          </p:cNvSpPr>
          <p:nvPr>
            <p:ph type="sldImg" idx="2"/>
          </p:nvPr>
        </p:nvSpPr>
        <p:spPr>
          <a:xfrm>
            <a:off x="944563" y="746125"/>
            <a:ext cx="4972050" cy="3730625"/>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Shape 15"/>
        <p:cNvGrpSpPr/>
        <p:nvPr/>
      </p:nvGrpSpPr>
      <p:grpSpPr>
        <a:xfrm>
          <a:off x="0" y="0"/>
          <a:ext cx="0" cy="0"/>
          <a:chOff x="0" y="0"/>
          <a:chExt cx="0" cy="0"/>
        </a:xfrm>
      </p:grpSpPr>
      <p:sp>
        <p:nvSpPr>
          <p:cNvPr id="16" name="Shape 16"/>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17" name="Shape 17"/>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18" name="Shape 18"/>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cSld name="Comparação">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70" name="Shape 7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accent1"/>
              </a:buClr>
              <a:buFont typeface="Noto Sans Symbols"/>
              <a:buNone/>
              <a:defRPr sz="2400" b="1">
                <a:solidFill>
                  <a:schemeClr val="lt1"/>
                </a:solidFill>
                <a:latin typeface="Tahoma"/>
                <a:ea typeface="Tahoma"/>
                <a:cs typeface="Tahoma"/>
                <a:sym typeface="Tahoma"/>
              </a:defRPr>
            </a:lvl1pPr>
            <a:lvl2pPr marL="457200" marR="0" lvl="1" indent="0" algn="l" rtl="0">
              <a:spcBef>
                <a:spcPts val="400"/>
              </a:spcBef>
              <a:spcAft>
                <a:spcPts val="0"/>
              </a:spcAft>
              <a:buClr>
                <a:schemeClr val="accent1"/>
              </a:buClr>
              <a:buFont typeface="Noto Sans Symbols"/>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accent1"/>
              </a:buClr>
              <a:buFont typeface="Noto Sans Symbols"/>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71" name="Shape 7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228600" algn="l" rtl="0">
              <a:spcBef>
                <a:spcPts val="480"/>
              </a:spcBef>
              <a:spcAft>
                <a:spcPts val="0"/>
              </a:spcAft>
              <a:buClr>
                <a:schemeClr val="accent1"/>
              </a:buClr>
              <a:buSzPct val="75000"/>
              <a:buFont typeface="Noto Sans Symbols"/>
              <a:buChar char="■"/>
              <a:defRPr sz="2400">
                <a:solidFill>
                  <a:schemeClr val="lt1"/>
                </a:solidFill>
                <a:latin typeface="Tahoma"/>
                <a:ea typeface="Tahoma"/>
                <a:cs typeface="Tahoma"/>
                <a:sym typeface="Tahoma"/>
              </a:defRPr>
            </a:lvl1pPr>
            <a:lvl2pPr marL="742950" marR="0" lvl="1" indent="-19050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2pPr>
            <a:lvl3pPr marL="1143000" marR="0" lvl="2"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3pPr>
            <a:lvl4pPr marL="1562100" marR="0" lvl="3"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4pPr>
            <a:lvl5pPr marL="1981200" marR="0" lvl="4"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5pPr>
            <a:lvl6pPr marL="2438400" marR="0" lvl="5"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6pPr>
            <a:lvl7pPr marL="2895600" marR="0" lvl="6"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7pPr>
            <a:lvl8pPr marL="3352800" marR="0" lvl="7"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8pPr>
            <a:lvl9pPr marL="3810000" marR="0" lvl="8"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72" name="Shape 7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accent1"/>
              </a:buClr>
              <a:buFont typeface="Noto Sans Symbols"/>
              <a:buNone/>
              <a:defRPr sz="2400" b="1">
                <a:solidFill>
                  <a:schemeClr val="lt1"/>
                </a:solidFill>
                <a:latin typeface="Tahoma"/>
                <a:ea typeface="Tahoma"/>
                <a:cs typeface="Tahoma"/>
                <a:sym typeface="Tahoma"/>
              </a:defRPr>
            </a:lvl1pPr>
            <a:lvl2pPr marL="457200" marR="0" lvl="1" indent="0" algn="l" rtl="0">
              <a:spcBef>
                <a:spcPts val="400"/>
              </a:spcBef>
              <a:spcAft>
                <a:spcPts val="0"/>
              </a:spcAft>
              <a:buClr>
                <a:schemeClr val="accent1"/>
              </a:buClr>
              <a:buFont typeface="Noto Sans Symbols"/>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accent1"/>
              </a:buClr>
              <a:buFont typeface="Noto Sans Symbols"/>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accent1"/>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73" name="Shape 7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228600" algn="l" rtl="0">
              <a:spcBef>
                <a:spcPts val="480"/>
              </a:spcBef>
              <a:spcAft>
                <a:spcPts val="0"/>
              </a:spcAft>
              <a:buClr>
                <a:schemeClr val="accent1"/>
              </a:buClr>
              <a:buSzPct val="75000"/>
              <a:buFont typeface="Noto Sans Symbols"/>
              <a:buChar char="■"/>
              <a:defRPr sz="2400">
                <a:solidFill>
                  <a:schemeClr val="lt1"/>
                </a:solidFill>
                <a:latin typeface="Tahoma"/>
                <a:ea typeface="Tahoma"/>
                <a:cs typeface="Tahoma"/>
                <a:sym typeface="Tahoma"/>
              </a:defRPr>
            </a:lvl1pPr>
            <a:lvl2pPr marL="742950" marR="0" lvl="1" indent="-19050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2pPr>
            <a:lvl3pPr marL="1143000" marR="0" lvl="2"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3pPr>
            <a:lvl4pPr marL="1562100" marR="0" lvl="3"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4pPr>
            <a:lvl5pPr marL="1981200" marR="0" lvl="4"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5pPr>
            <a:lvl6pPr marL="2438400" marR="0" lvl="5"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6pPr>
            <a:lvl7pPr marL="2895600" marR="0" lvl="6"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7pPr>
            <a:lvl8pPr marL="3352800" marR="0" lvl="7"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8pPr>
            <a:lvl9pPr marL="3810000" marR="0" lvl="8" indent="-152400" algn="l" rtl="0">
              <a:spcBef>
                <a:spcPts val="320"/>
              </a:spcBef>
              <a:spcAft>
                <a:spcPts val="0"/>
              </a:spcAft>
              <a:buClr>
                <a:schemeClr val="accent1"/>
              </a:buClr>
              <a:buSzPct val="7500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74" name="Shape 74"/>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79" name="Shape 79"/>
          <p:cNvSpPr txBox="1">
            <a:spLocks noGrp="1"/>
          </p:cNvSpPr>
          <p:nvPr>
            <p:ph type="body" idx="1"/>
          </p:nvPr>
        </p:nvSpPr>
        <p:spPr>
          <a:xfrm>
            <a:off x="1219200" y="1676400"/>
            <a:ext cx="3619500" cy="4724400"/>
          </a:xfrm>
          <a:prstGeom prst="rect">
            <a:avLst/>
          </a:prstGeom>
          <a:noFill/>
          <a:ln>
            <a:noFill/>
          </a:ln>
        </p:spPr>
        <p:txBody>
          <a:bodyPr lIns="91425" tIns="91425" rIns="91425" bIns="91425" anchor="t" anchorCtr="0"/>
          <a:lstStyle>
            <a:lvl1pPr marL="342900" marR="0" lvl="0" indent="-209550" algn="l" rtl="0">
              <a:spcBef>
                <a:spcPts val="560"/>
              </a:spcBef>
              <a:spcAft>
                <a:spcPts val="0"/>
              </a:spcAft>
              <a:buClr>
                <a:schemeClr val="accent1"/>
              </a:buClr>
              <a:buSzPct val="75000"/>
              <a:buFont typeface="Noto Sans Symbols"/>
              <a:buChar char="■"/>
              <a:defRPr sz="2800">
                <a:solidFill>
                  <a:schemeClr val="lt1"/>
                </a:solidFill>
                <a:latin typeface="Tahoma"/>
                <a:ea typeface="Tahoma"/>
                <a:cs typeface="Tahoma"/>
                <a:sym typeface="Tahoma"/>
              </a:defRPr>
            </a:lvl1pPr>
            <a:lvl2pPr marL="742950" marR="0" lvl="1" indent="-17145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2pPr>
            <a:lvl3pPr marL="1143000" marR="0" lvl="2"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3pPr>
            <a:lvl4pPr marL="1562100" marR="0" lvl="3"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4pPr>
            <a:lvl5pPr marL="1981200" marR="0" lvl="4"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5pPr>
            <a:lvl6pPr marL="2438400" marR="0" lvl="5"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6pPr>
            <a:lvl7pPr marL="2895600" marR="0" lvl="6"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7pPr>
            <a:lvl8pPr marL="3352800" marR="0" lvl="7"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8pPr>
            <a:lvl9pPr marL="3810000" marR="0" lvl="8"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80" name="Shape 80"/>
          <p:cNvSpPr txBox="1">
            <a:spLocks noGrp="1"/>
          </p:cNvSpPr>
          <p:nvPr>
            <p:ph type="body" idx="2"/>
          </p:nvPr>
        </p:nvSpPr>
        <p:spPr>
          <a:xfrm>
            <a:off x="4991100" y="1676400"/>
            <a:ext cx="3619500" cy="4724400"/>
          </a:xfrm>
          <a:prstGeom prst="rect">
            <a:avLst/>
          </a:prstGeom>
          <a:noFill/>
          <a:ln>
            <a:noFill/>
          </a:ln>
        </p:spPr>
        <p:txBody>
          <a:bodyPr lIns="91425" tIns="91425" rIns="91425" bIns="91425" anchor="t" anchorCtr="0"/>
          <a:lstStyle>
            <a:lvl1pPr marL="342900" marR="0" lvl="0" indent="-209550" algn="l" rtl="0">
              <a:spcBef>
                <a:spcPts val="560"/>
              </a:spcBef>
              <a:spcAft>
                <a:spcPts val="0"/>
              </a:spcAft>
              <a:buClr>
                <a:schemeClr val="accent1"/>
              </a:buClr>
              <a:buSzPct val="75000"/>
              <a:buFont typeface="Noto Sans Symbols"/>
              <a:buChar char="■"/>
              <a:defRPr sz="2800">
                <a:solidFill>
                  <a:schemeClr val="lt1"/>
                </a:solidFill>
                <a:latin typeface="Tahoma"/>
                <a:ea typeface="Tahoma"/>
                <a:cs typeface="Tahoma"/>
                <a:sym typeface="Tahoma"/>
              </a:defRPr>
            </a:lvl1pPr>
            <a:lvl2pPr marL="742950" marR="0" lvl="1" indent="-17145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2pPr>
            <a:lvl3pPr marL="1143000" marR="0" lvl="2"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3pPr>
            <a:lvl4pPr marL="1562100" marR="0" lvl="3"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4pPr>
            <a:lvl5pPr marL="1981200" marR="0" lvl="4"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5pPr>
            <a:lvl6pPr marL="2438400" marR="0" lvl="5"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6pPr>
            <a:lvl7pPr marL="2895600" marR="0" lvl="6"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7pPr>
            <a:lvl8pPr marL="3352800" marR="0" lvl="7"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8pPr>
            <a:lvl9pPr marL="3810000" marR="0" lvl="8" indent="-142875" algn="l" rtl="0">
              <a:spcBef>
                <a:spcPts val="360"/>
              </a:spcBef>
              <a:spcAft>
                <a:spcPts val="0"/>
              </a:spcAft>
              <a:buClr>
                <a:schemeClr val="accent1"/>
              </a:buClr>
              <a:buSzPct val="75000"/>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81" name="Shape 8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Cabeçalho da Seção">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86" name="Shape 86"/>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accent1"/>
              </a:buClr>
              <a:buFont typeface="Noto Sans Symbols"/>
              <a:buNone/>
              <a:defRPr sz="2000">
                <a:solidFill>
                  <a:schemeClr val="lt1"/>
                </a:solidFill>
                <a:latin typeface="Tahoma"/>
                <a:ea typeface="Tahoma"/>
                <a:cs typeface="Tahoma"/>
                <a:sym typeface="Tahoma"/>
              </a:defRPr>
            </a:lvl1pPr>
            <a:lvl2pPr marL="457200" marR="0" lvl="1" indent="0" algn="l" rtl="0">
              <a:spcBef>
                <a:spcPts val="360"/>
              </a:spcBef>
              <a:spcAft>
                <a:spcPts val="0"/>
              </a:spcAft>
              <a:buClr>
                <a:schemeClr val="accent1"/>
              </a:buClr>
              <a:buFont typeface="Noto Sans Symbols"/>
              <a:buNone/>
              <a:defRPr sz="1800" b="0" i="0" u="none" strike="noStrike" cap="none">
                <a:solidFill>
                  <a:schemeClr val="lt1"/>
                </a:solidFill>
                <a:latin typeface="Tahoma"/>
                <a:ea typeface="Tahoma"/>
                <a:cs typeface="Tahoma"/>
                <a:sym typeface="Tahoma"/>
              </a:defRPr>
            </a:lvl2pPr>
            <a:lvl3pPr marL="914400" marR="0" lvl="2" indent="0" algn="l" rtl="0">
              <a:spcBef>
                <a:spcPts val="320"/>
              </a:spcBef>
              <a:spcAft>
                <a:spcPts val="0"/>
              </a:spcAft>
              <a:buClr>
                <a:schemeClr val="accent1"/>
              </a:buClr>
              <a:buFont typeface="Noto Sans Symbols"/>
              <a:buNone/>
              <a:defRPr sz="1600" b="0" i="0" u="none" strike="noStrike" cap="none">
                <a:solidFill>
                  <a:schemeClr val="lt1"/>
                </a:solidFill>
                <a:latin typeface="Tahoma"/>
                <a:ea typeface="Tahoma"/>
                <a:cs typeface="Tahoma"/>
                <a:sym typeface="Tahoma"/>
              </a:defRPr>
            </a:lvl3pPr>
            <a:lvl4pPr marL="1371600" marR="0" lvl="3"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4pPr>
            <a:lvl5pPr marL="1828800" marR="0" lvl="4"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5pPr>
            <a:lvl6pPr marL="2286000" marR="0" lvl="5"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6pPr>
            <a:lvl7pPr marL="2743200" marR="0" lvl="6"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7pPr>
            <a:lvl8pPr marL="3200400" marR="0" lvl="7"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8pPr>
            <a:lvl9pPr marL="3657600" marR="0" lvl="8" indent="0" algn="l" rtl="0">
              <a:spcBef>
                <a:spcPts val="280"/>
              </a:spcBef>
              <a:spcAft>
                <a:spcPts val="0"/>
              </a:spcAft>
              <a:buClr>
                <a:schemeClr val="accent1"/>
              </a:buClr>
              <a:buFont typeface="Noto Sans Symbols"/>
              <a:buNone/>
              <a:defRPr sz="1400" b="0" i="0" u="none" strike="noStrike" cap="none">
                <a:solidFill>
                  <a:schemeClr val="lt1"/>
                </a:solidFill>
                <a:latin typeface="Tahoma"/>
                <a:ea typeface="Tahoma"/>
                <a:cs typeface="Tahoma"/>
                <a:sym typeface="Tahoma"/>
              </a:defRPr>
            </a:lvl9pPr>
          </a:lstStyle>
          <a:p>
            <a:endParaRPr/>
          </a:p>
        </p:txBody>
      </p:sp>
      <p:sp>
        <p:nvSpPr>
          <p:cNvPr id="87" name="Shape 8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88" name="Shape 8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89" name="Shape 8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21" name="Shape 21"/>
          <p:cNvSpPr txBox="1">
            <a:spLocks noGrp="1"/>
          </p:cNvSpPr>
          <p:nvPr>
            <p:ph type="body" idx="1"/>
          </p:nvPr>
        </p:nvSpPr>
        <p:spPr>
          <a:xfrm>
            <a:off x="1219200" y="1676400"/>
            <a:ext cx="7391399" cy="4724400"/>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b="0" i="0" u="none" strike="noStrike" cap="none">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22" name="Shape 2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omente título">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27" name="Shape 27"/>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28" name="Shape 28"/>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29" name="Shape 29"/>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ítulo e tabela">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32" name="Shape 3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33" name="Shape 3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37" name="Shape 37"/>
          <p:cNvSpPr txBox="1">
            <a:spLocks noGrp="1"/>
          </p:cNvSpPr>
          <p:nvPr>
            <p:ph type="body" idx="1"/>
          </p:nvPr>
        </p:nvSpPr>
        <p:spPr>
          <a:xfrm>
            <a:off x="1219200" y="1676400"/>
            <a:ext cx="3619500" cy="4724400"/>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8" name="Shape 38"/>
          <p:cNvSpPr txBox="1">
            <a:spLocks noGrp="1"/>
          </p:cNvSpPr>
          <p:nvPr>
            <p:ph type="body" idx="2"/>
          </p:nvPr>
        </p:nvSpPr>
        <p:spPr>
          <a:xfrm>
            <a:off x="4991100" y="1676400"/>
            <a:ext cx="3619500" cy="4724400"/>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9" name="Shape 39"/>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cSld name="Título e texto verticais">
    <p:spTree>
      <p:nvGrpSpPr>
        <p:cNvPr id="1" name="Shape 42"/>
        <p:cNvGrpSpPr/>
        <p:nvPr/>
      </p:nvGrpSpPr>
      <p:grpSpPr>
        <a:xfrm>
          <a:off x="0" y="0"/>
          <a:ext cx="0" cy="0"/>
          <a:chOff x="0" y="0"/>
          <a:chExt cx="0" cy="0"/>
        </a:xfrm>
      </p:grpSpPr>
      <p:sp>
        <p:nvSpPr>
          <p:cNvPr id="43" name="Shape 43"/>
          <p:cNvSpPr txBox="1">
            <a:spLocks noGrp="1"/>
          </p:cNvSpPr>
          <p:nvPr>
            <p:ph type="title"/>
          </p:nvPr>
        </p:nvSpPr>
        <p:spPr>
          <a:xfrm rot="5400000">
            <a:off x="4562475" y="2352674"/>
            <a:ext cx="6248399" cy="184784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44" name="Shape 44"/>
          <p:cNvSpPr txBox="1">
            <a:spLocks noGrp="1"/>
          </p:cNvSpPr>
          <p:nvPr>
            <p:ph type="body" idx="1"/>
          </p:nvPr>
        </p:nvSpPr>
        <p:spPr>
          <a:xfrm rot="5400000">
            <a:off x="790575" y="581024"/>
            <a:ext cx="6248399" cy="5391149"/>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5" name="Shape 4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46" name="Shape 4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Título e texto vertical">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50" name="Shape 50"/>
          <p:cNvSpPr txBox="1">
            <a:spLocks noGrp="1"/>
          </p:cNvSpPr>
          <p:nvPr>
            <p:ph type="body" idx="1"/>
          </p:nvPr>
        </p:nvSpPr>
        <p:spPr>
          <a:xfrm rot="5400000">
            <a:off x="2552700" y="342900"/>
            <a:ext cx="4724400" cy="7391399"/>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51" name="Shape 51"/>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Imagem com Legenda">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56" name="Shape 56"/>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accent1"/>
              </a:buClr>
              <a:buFont typeface="Noto Sans Symbols"/>
              <a:buNone/>
              <a:defRPr sz="3200">
                <a:solidFill>
                  <a:schemeClr val="lt1"/>
                </a:solidFill>
                <a:latin typeface="Tahoma"/>
                <a:ea typeface="Tahoma"/>
                <a:cs typeface="Tahoma"/>
                <a:sym typeface="Tahoma"/>
              </a:defRPr>
            </a:lvl1pPr>
            <a:lvl2pPr marL="457200" marR="0" lvl="1" indent="0" algn="l" rtl="0">
              <a:spcBef>
                <a:spcPts val="560"/>
              </a:spcBef>
              <a:spcAft>
                <a:spcPts val="0"/>
              </a:spcAft>
              <a:buClr>
                <a:schemeClr val="accent1"/>
              </a:buClr>
              <a:buFont typeface="Noto Sans Symbols"/>
              <a:buNone/>
              <a:defRPr sz="2800" b="0" i="0" u="none" strike="noStrike" cap="none">
                <a:solidFill>
                  <a:schemeClr val="lt1"/>
                </a:solidFill>
                <a:latin typeface="Tahoma"/>
                <a:ea typeface="Tahoma"/>
                <a:cs typeface="Tahoma"/>
                <a:sym typeface="Tahoma"/>
              </a:defRPr>
            </a:lvl2pPr>
            <a:lvl3pPr marL="914400" marR="0" lvl="2" indent="0" algn="l" rtl="0">
              <a:spcBef>
                <a:spcPts val="480"/>
              </a:spcBef>
              <a:spcAft>
                <a:spcPts val="0"/>
              </a:spcAft>
              <a:buClr>
                <a:schemeClr val="accent1"/>
              </a:buClr>
              <a:buFont typeface="Noto Sans Symbols"/>
              <a:buNone/>
              <a:defRPr sz="2400" b="0" i="0" u="none" strike="noStrike" cap="none">
                <a:solidFill>
                  <a:schemeClr val="lt1"/>
                </a:solidFill>
                <a:latin typeface="Tahoma"/>
                <a:ea typeface="Tahoma"/>
                <a:cs typeface="Tahoma"/>
                <a:sym typeface="Tahoma"/>
              </a:defRPr>
            </a:lvl3pPr>
            <a:lvl4pPr marL="1371600" marR="0" lvl="3"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4pPr>
            <a:lvl5pPr marL="1828800" marR="0" lvl="4"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5pPr>
            <a:lvl6pPr marL="2286000" marR="0" lvl="5"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6pPr>
            <a:lvl7pPr marL="2743200" marR="0" lvl="6"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7pPr>
            <a:lvl8pPr marL="3200400" marR="0" lvl="7"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8pPr>
            <a:lvl9pPr marL="3657600" marR="0" lvl="8" indent="0" algn="l" rtl="0">
              <a:spcBef>
                <a:spcPts val="400"/>
              </a:spcBef>
              <a:spcAft>
                <a:spcPts val="0"/>
              </a:spcAft>
              <a:buClr>
                <a:schemeClr val="accent1"/>
              </a:buClr>
              <a:buFont typeface="Noto Sans Symbols"/>
              <a:buNone/>
              <a:defRPr sz="2000" b="0" i="0" u="none" strike="noStrike" cap="none">
                <a:solidFill>
                  <a:schemeClr val="lt1"/>
                </a:solidFill>
                <a:latin typeface="Tahoma"/>
                <a:ea typeface="Tahoma"/>
                <a:cs typeface="Tahoma"/>
                <a:sym typeface="Tahoma"/>
              </a:defRPr>
            </a:lvl9pPr>
          </a:lstStyle>
          <a:p>
            <a:endParaRPr/>
          </a:p>
        </p:txBody>
      </p:sp>
      <p:sp>
        <p:nvSpPr>
          <p:cNvPr id="57" name="Shape 5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accent1"/>
              </a:buClr>
              <a:buFont typeface="Noto Sans Symbols"/>
              <a:buNone/>
              <a:defRPr sz="1400">
                <a:solidFill>
                  <a:schemeClr val="lt1"/>
                </a:solidFill>
                <a:latin typeface="Tahoma"/>
                <a:ea typeface="Tahoma"/>
                <a:cs typeface="Tahoma"/>
                <a:sym typeface="Tahoma"/>
              </a:defRPr>
            </a:lvl1pPr>
            <a:lvl2pPr marL="457200" marR="0" lvl="1" indent="0" algn="l" rtl="0">
              <a:spcBef>
                <a:spcPts val="240"/>
              </a:spcBef>
              <a:spcAft>
                <a:spcPts val="0"/>
              </a:spcAft>
              <a:buClr>
                <a:schemeClr val="accent1"/>
              </a:buClr>
              <a:buFont typeface="Noto Sans Symbols"/>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accent1"/>
              </a:buClr>
              <a:buFont typeface="Noto Sans Symbols"/>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58" name="Shape 58"/>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59" name="Shape 59"/>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60" name="Shape 60"/>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údo com Legenda">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63" name="Shape 6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accent1"/>
              </a:buClr>
              <a:buFont typeface="Noto Sans Symbols"/>
              <a:buNone/>
              <a:defRPr sz="1400">
                <a:solidFill>
                  <a:schemeClr val="lt1"/>
                </a:solidFill>
                <a:latin typeface="Tahoma"/>
                <a:ea typeface="Tahoma"/>
                <a:cs typeface="Tahoma"/>
                <a:sym typeface="Tahoma"/>
              </a:defRPr>
            </a:lvl1pPr>
            <a:lvl2pPr marL="457200" marR="0" lvl="1" indent="0" algn="l" rtl="0">
              <a:spcBef>
                <a:spcPts val="240"/>
              </a:spcBef>
              <a:spcAft>
                <a:spcPts val="0"/>
              </a:spcAft>
              <a:buClr>
                <a:schemeClr val="accent1"/>
              </a:buClr>
              <a:buFont typeface="Noto Sans Symbols"/>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accent1"/>
              </a:buClr>
              <a:buFont typeface="Noto Sans Symbols"/>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accent1"/>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65" name="Shape 65"/>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66" name="Shape 66"/>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67" name="Shape 67"/>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219200" y="152400"/>
            <a:ext cx="7391399"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1" name="Shape 11"/>
          <p:cNvSpPr txBox="1">
            <a:spLocks noGrp="1"/>
          </p:cNvSpPr>
          <p:nvPr>
            <p:ph type="body" idx="1"/>
          </p:nvPr>
        </p:nvSpPr>
        <p:spPr>
          <a:xfrm>
            <a:off x="1219200" y="1676400"/>
            <a:ext cx="7391399" cy="4724400"/>
          </a:xfrm>
          <a:prstGeom prst="rect">
            <a:avLst/>
          </a:prstGeom>
          <a:noFill/>
          <a:ln>
            <a:noFill/>
          </a:ln>
        </p:spPr>
        <p:txBody>
          <a:bodyPr lIns="91425" tIns="91425" rIns="91425" bIns="91425" anchor="t" anchorCtr="0"/>
          <a:lstStyle>
            <a:lvl1pPr marL="342900" marR="0" lvl="0" indent="-190500" algn="l" rtl="0">
              <a:spcBef>
                <a:spcPts val="640"/>
              </a:spcBef>
              <a:spcAft>
                <a:spcPts val="0"/>
              </a:spcAft>
              <a:buClr>
                <a:schemeClr val="accent1"/>
              </a:buClr>
              <a:buSzPct val="75000"/>
              <a:buFont typeface="Noto Sans Symbols"/>
              <a:buChar char="■"/>
              <a:defRPr sz="3200" b="0" i="0" u="none" strike="noStrike" cap="none">
                <a:solidFill>
                  <a:schemeClr val="lt1"/>
                </a:solidFill>
                <a:latin typeface="Tahoma"/>
                <a:ea typeface="Tahoma"/>
                <a:cs typeface="Tahoma"/>
                <a:sym typeface="Tahoma"/>
              </a:defRPr>
            </a:lvl1pPr>
            <a:lvl2pPr marL="742950" marR="0" lvl="1" indent="-152400" algn="l" rtl="0">
              <a:spcBef>
                <a:spcPts val="560"/>
              </a:spcBef>
              <a:spcAft>
                <a:spcPts val="0"/>
              </a:spcAft>
              <a:buClr>
                <a:schemeClr val="accent1"/>
              </a:buClr>
              <a:buSzPct val="75000"/>
              <a:buFont typeface="Noto Sans Symbols"/>
              <a:buChar char="■"/>
              <a:defRPr sz="2800" b="0" i="0" u="none" strike="noStrike" cap="none">
                <a:solidFill>
                  <a:schemeClr val="lt1"/>
                </a:solidFill>
                <a:latin typeface="Tahoma"/>
                <a:ea typeface="Tahoma"/>
                <a:cs typeface="Tahoma"/>
                <a:sym typeface="Tahoma"/>
              </a:defRPr>
            </a:lvl2pPr>
            <a:lvl3pPr marL="1143000" marR="0" lvl="2" indent="-114300" algn="l" rtl="0">
              <a:spcBef>
                <a:spcPts val="480"/>
              </a:spcBef>
              <a:spcAft>
                <a:spcPts val="0"/>
              </a:spcAft>
              <a:buClr>
                <a:schemeClr val="accent1"/>
              </a:buClr>
              <a:buSzPct val="75000"/>
              <a:buFont typeface="Noto Sans Symbols"/>
              <a:buChar char="■"/>
              <a:defRPr sz="2400" b="0" i="0" u="none" strike="noStrike" cap="none">
                <a:solidFill>
                  <a:schemeClr val="lt1"/>
                </a:solidFill>
                <a:latin typeface="Tahoma"/>
                <a:ea typeface="Tahoma"/>
                <a:cs typeface="Tahoma"/>
                <a:sym typeface="Tahoma"/>
              </a:defRPr>
            </a:lvl3pPr>
            <a:lvl4pPr marL="1562100" marR="0" lvl="3"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4pPr>
            <a:lvl5pPr marL="1981200" marR="0" lvl="4"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5pPr>
            <a:lvl6pPr marL="2438400" marR="0" lvl="5"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6pPr>
            <a:lvl7pPr marL="2895600" marR="0" lvl="6"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7pPr>
            <a:lvl8pPr marL="3352800" marR="0" lvl="7"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8pPr>
            <a:lvl9pPr marL="3810000" marR="0" lvl="8" indent="-133350" algn="l" rtl="0">
              <a:spcBef>
                <a:spcPts val="400"/>
              </a:spcBef>
              <a:spcAft>
                <a:spcPts val="0"/>
              </a:spcAft>
              <a:buClr>
                <a:schemeClr val="accent1"/>
              </a:buClr>
              <a:buSzPct val="75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1pPr>
            <a:lvl2pPr marL="457200" marR="0" lvl="1"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2pPr>
            <a:lvl3pPr marL="914400" marR="0" lvl="2"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3pPr>
            <a:lvl4pPr marL="1371600" marR="0" lvl="3"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4pPr>
            <a:lvl5pPr marL="1828800" marR="0" lvl="4"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5pPr>
            <a:lvl6pPr marL="2286000" marR="0" lvl="5"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6pPr>
            <a:lvl7pPr marL="3200400" marR="0" lvl="6"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7pPr>
            <a:lvl8pPr marL="4572000" marR="0" lvl="7"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8pPr>
            <a:lvl9pPr marL="6400800" marR="0" lvl="8" indent="0" algn="l" rtl="0">
              <a:lnSpc>
                <a:spcPct val="100000"/>
              </a:lnSpc>
              <a:spcBef>
                <a:spcPts val="0"/>
              </a:spcBef>
              <a:spcAft>
                <a:spcPts val="0"/>
              </a:spcAft>
              <a:buNone/>
              <a:defRPr sz="1800" b="0" i="0" u="none" strike="noStrike" cap="none">
                <a:solidFill>
                  <a:schemeClr val="lt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lt1"/>
              </a:buClr>
              <a:buSzPct val="25000"/>
              <a:buFont typeface="Times New Roman"/>
              <a:buNone/>
            </a:pPr>
            <a:fld id="{00000000-1234-1234-1234-123412341234}" type="slidenum">
              <a:rPr lang="en-US" sz="1400" b="0" i="0" u="none" strike="noStrike" cap="none">
                <a:solidFill>
                  <a:schemeClr val="lt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lt1"/>
                </a:buClr>
                <a:buSzPct val="25000"/>
                <a:buFont typeface="Times New Roman"/>
                <a:buNone/>
              </a:pPr>
              <a:t>‹nº›</a:t>
            </a:fld>
            <a:endParaRPr lang="en-US" sz="1400" b="0" i="0" u="none" strike="noStrike" cap="none">
              <a:solidFill>
                <a:schemeClr val="lt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Shape 94"/>
          <p:cNvPicPr preferRelativeResize="0">
            <a:picLocks noGrp="1"/>
          </p:cNvPicPr>
          <p:nvPr>
            <p:ph type="ctrTitle" idx="4294967295"/>
          </p:nvPr>
        </p:nvPicPr>
        <p:blipFill rotWithShape="1">
          <a:blip r:embed="rId3">
            <a:alphaModFix/>
          </a:blip>
          <a:srcRect/>
          <a:stretch/>
        </p:blipFill>
        <p:spPr>
          <a:xfrm>
            <a:off x="0" y="0"/>
            <a:ext cx="2254250" cy="2420937"/>
          </a:xfrm>
          <a:prstGeom prst="rect">
            <a:avLst/>
          </a:prstGeom>
          <a:noFill/>
          <a:ln>
            <a:noFill/>
          </a:ln>
        </p:spPr>
      </p:pic>
      <p:sp>
        <p:nvSpPr>
          <p:cNvPr id="95" name="Shape 95"/>
          <p:cNvSpPr txBox="1">
            <a:spLocks noGrp="1"/>
          </p:cNvSpPr>
          <p:nvPr>
            <p:ph type="ctrTitle" idx="4294967295"/>
          </p:nvPr>
        </p:nvSpPr>
        <p:spPr>
          <a:xfrm>
            <a:off x="1403350" y="2346325"/>
            <a:ext cx="6697661" cy="865187"/>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Tahoma"/>
              <a:buNone/>
            </a:pPr>
            <a:r>
              <a:rPr lang="en-US" sz="2400" b="1" i="0" u="sng" strike="noStrike" cap="none">
                <a:solidFill>
                  <a:schemeClr val="lt2"/>
                </a:solidFill>
                <a:latin typeface="Tahoma"/>
                <a:ea typeface="Tahoma"/>
                <a:cs typeface="Tahoma"/>
                <a:sym typeface="Tahoma"/>
              </a:rPr>
              <a:t/>
            </a:r>
            <a:br>
              <a:rPr lang="en-US" sz="2400" b="1" i="0" u="sng" strike="noStrike" cap="none">
                <a:solidFill>
                  <a:schemeClr val="lt2"/>
                </a:solidFill>
                <a:latin typeface="Tahoma"/>
                <a:ea typeface="Tahoma"/>
                <a:cs typeface="Tahoma"/>
                <a:sym typeface="Tahoma"/>
              </a:rPr>
            </a:br>
            <a:r>
              <a:rPr lang="en-US" sz="2400" b="1" i="0" u="sng" strike="noStrike" cap="none">
                <a:solidFill>
                  <a:schemeClr val="lt2"/>
                </a:solidFill>
                <a:latin typeface="Tahoma"/>
                <a:ea typeface="Tahoma"/>
                <a:cs typeface="Tahoma"/>
                <a:sym typeface="Tahoma"/>
              </a:rPr>
              <a:t/>
            </a:r>
            <a:br>
              <a:rPr lang="en-US" sz="2400" b="1" i="0" u="sng" strike="noStrike" cap="none">
                <a:solidFill>
                  <a:schemeClr val="lt2"/>
                </a:solidFill>
                <a:latin typeface="Tahoma"/>
                <a:ea typeface="Tahoma"/>
                <a:cs typeface="Tahoma"/>
                <a:sym typeface="Tahoma"/>
              </a:rPr>
            </a:br>
            <a:r>
              <a:rPr lang="en-US" sz="2800" b="1" i="0" u="none" strike="noStrike" cap="none">
                <a:solidFill>
                  <a:schemeClr val="dk1"/>
                </a:solidFill>
                <a:latin typeface="Tahoma"/>
                <a:ea typeface="Tahoma"/>
                <a:cs typeface="Tahoma"/>
                <a:sym typeface="Tahoma"/>
              </a:rPr>
              <a:t>AUDIÊNCIA PÚBLICA DA SAÚDE</a:t>
            </a:r>
            <a:r>
              <a:rPr lang="en-US" sz="2800" b="1" i="0" u="sng" strike="noStrike" cap="none">
                <a:solidFill>
                  <a:schemeClr val="lt2"/>
                </a:solidFill>
                <a:latin typeface="Tahoma"/>
                <a:ea typeface="Tahoma"/>
                <a:cs typeface="Tahoma"/>
                <a:sym typeface="Tahoma"/>
              </a:rPr>
              <a:t/>
            </a:r>
            <a:br>
              <a:rPr lang="en-US" sz="2800" b="1" i="0" u="sng" strike="noStrike" cap="none">
                <a:solidFill>
                  <a:schemeClr val="lt2"/>
                </a:solidFill>
                <a:latin typeface="Tahoma"/>
                <a:ea typeface="Tahoma"/>
                <a:cs typeface="Tahoma"/>
                <a:sym typeface="Tahoma"/>
              </a:rPr>
            </a:br>
            <a:r>
              <a:rPr lang="en-US" sz="2400" b="1" i="0" u="sng" strike="noStrike" cap="none">
                <a:solidFill>
                  <a:schemeClr val="lt2"/>
                </a:solidFill>
                <a:latin typeface="Tahoma"/>
                <a:ea typeface="Tahoma"/>
                <a:cs typeface="Tahoma"/>
                <a:sym typeface="Tahoma"/>
              </a:rPr>
              <a:t/>
            </a:r>
            <a:br>
              <a:rPr lang="en-US" sz="2400" b="1" i="0" u="sng" strike="noStrike" cap="none">
                <a:solidFill>
                  <a:schemeClr val="lt2"/>
                </a:solidFill>
                <a:latin typeface="Tahoma"/>
                <a:ea typeface="Tahoma"/>
                <a:cs typeface="Tahoma"/>
                <a:sym typeface="Tahoma"/>
              </a:rPr>
            </a:br>
            <a:r>
              <a:rPr lang="en-US" sz="2400" b="1" i="0" u="sng" strike="noStrike" cap="none">
                <a:solidFill>
                  <a:schemeClr val="lt2"/>
                </a:solidFill>
                <a:latin typeface="Tahoma"/>
                <a:ea typeface="Tahoma"/>
                <a:cs typeface="Tahoma"/>
                <a:sym typeface="Tahoma"/>
              </a:rPr>
              <a:t/>
            </a:r>
            <a:br>
              <a:rPr lang="en-US" sz="2400" b="1" i="0" u="sng" strike="noStrike" cap="none">
                <a:solidFill>
                  <a:schemeClr val="lt2"/>
                </a:solidFill>
                <a:latin typeface="Tahoma"/>
                <a:ea typeface="Tahoma"/>
                <a:cs typeface="Tahoma"/>
                <a:sym typeface="Tahoma"/>
              </a:rPr>
            </a:br>
            <a:endParaRPr lang="en-US" sz="2400" b="1" i="0" u="sng" strike="noStrike" cap="none">
              <a:solidFill>
                <a:schemeClr val="lt2"/>
              </a:solidFill>
              <a:latin typeface="Tahoma"/>
              <a:ea typeface="Tahoma"/>
              <a:cs typeface="Tahoma"/>
              <a:sym typeface="Tahoma"/>
            </a:endParaRPr>
          </a:p>
        </p:txBody>
      </p:sp>
      <p:sp>
        <p:nvSpPr>
          <p:cNvPr id="96" name="Shape 96"/>
          <p:cNvSpPr txBox="1"/>
          <p:nvPr/>
        </p:nvSpPr>
        <p:spPr>
          <a:xfrm>
            <a:off x="755650" y="3429000"/>
            <a:ext cx="7704136" cy="3189287"/>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200" b="1" i="0" u="none" strike="noStrike" cap="none" dirty="0">
                <a:solidFill>
                  <a:schemeClr val="dk1"/>
                </a:solidFill>
                <a:latin typeface="Arial"/>
                <a:ea typeface="Arial"/>
                <a:cs typeface="Arial"/>
                <a:sym typeface="Arial"/>
              </a:rPr>
              <a:t>ANO 201</a:t>
            </a:r>
            <a:r>
              <a:rPr lang="en-US" sz="3200" b="1" dirty="0">
                <a:solidFill>
                  <a:schemeClr val="dk1"/>
                </a:solidFill>
              </a:rPr>
              <a:t>7</a:t>
            </a:r>
          </a:p>
          <a:p>
            <a:pPr marL="0" marR="0" lvl="0" indent="0" algn="l" rtl="0">
              <a:lnSpc>
                <a:spcPct val="100000"/>
              </a:lnSpc>
              <a:spcBef>
                <a:spcPts val="1400"/>
              </a:spcBef>
              <a:spcAft>
                <a:spcPts val="0"/>
              </a:spcAft>
              <a:buClr>
                <a:schemeClr val="lt1"/>
              </a:buClr>
              <a:buFont typeface="Arial"/>
              <a:buNone/>
            </a:pPr>
            <a:endParaRPr sz="2800" b="1" i="0" u="none" strike="noStrike" cap="none" dirty="0">
              <a:solidFill>
                <a:schemeClr val="dk1"/>
              </a:solidFill>
              <a:latin typeface="Arial"/>
              <a:ea typeface="Arial"/>
              <a:cs typeface="Arial"/>
              <a:sym typeface="Arial"/>
            </a:endParaRPr>
          </a:p>
          <a:p>
            <a:pPr marL="0" marR="0" lvl="0" indent="0" algn="r" rtl="0">
              <a:lnSpc>
                <a:spcPct val="100000"/>
              </a:lnSpc>
              <a:spcBef>
                <a:spcPts val="1000"/>
              </a:spcBef>
              <a:spcAft>
                <a:spcPts val="0"/>
              </a:spcAft>
              <a:buClr>
                <a:schemeClr val="dk1"/>
              </a:buClr>
              <a:buSzPct val="25000"/>
              <a:buFont typeface="Arial"/>
              <a:buNone/>
            </a:pPr>
            <a:r>
              <a:rPr lang="en-US" sz="2000" b="0" i="0" u="none" strike="noStrike" cap="none" dirty="0">
                <a:solidFill>
                  <a:schemeClr val="dk1"/>
                </a:solidFill>
                <a:latin typeface="Arial"/>
                <a:ea typeface="Arial"/>
                <a:cs typeface="Arial"/>
                <a:sym typeface="Arial"/>
              </a:rPr>
              <a:t>Lei Federal nº8.689/93</a:t>
            </a:r>
          </a:p>
          <a:p>
            <a:pPr marL="0" marR="0" lvl="0" indent="0" algn="r" rtl="0">
              <a:lnSpc>
                <a:spcPct val="100000"/>
              </a:lnSpc>
              <a:spcBef>
                <a:spcPts val="1000"/>
              </a:spcBef>
              <a:spcAft>
                <a:spcPts val="0"/>
              </a:spcAft>
              <a:buClr>
                <a:schemeClr val="dk1"/>
              </a:buClr>
              <a:buSzPct val="25000"/>
              <a:buFont typeface="Arial"/>
              <a:buNone/>
            </a:pPr>
            <a:r>
              <a:rPr lang="en-US" sz="2000" b="0" i="0" u="none" strike="noStrike" cap="none" dirty="0" err="1">
                <a:solidFill>
                  <a:schemeClr val="dk1"/>
                </a:solidFill>
                <a:latin typeface="Arial"/>
                <a:ea typeface="Arial"/>
                <a:cs typeface="Arial"/>
                <a:sym typeface="Arial"/>
              </a:rPr>
              <a:t>Decreto</a:t>
            </a:r>
            <a:r>
              <a:rPr lang="en-US" sz="2000" b="0" i="0" u="none" strike="noStrike" cap="none" dirty="0">
                <a:solidFill>
                  <a:schemeClr val="dk1"/>
                </a:solidFill>
                <a:latin typeface="Arial"/>
                <a:ea typeface="Arial"/>
                <a:cs typeface="Arial"/>
                <a:sym typeface="Arial"/>
              </a:rPr>
              <a:t> nº1.651/95</a:t>
            </a:r>
          </a:p>
          <a:p>
            <a:pPr marL="0" marR="0" lvl="0" indent="0" algn="l" rtl="0">
              <a:lnSpc>
                <a:spcPct val="100000"/>
              </a:lnSpc>
              <a:spcBef>
                <a:spcPts val="900"/>
              </a:spcBef>
              <a:spcAft>
                <a:spcPts val="0"/>
              </a:spcAft>
              <a:buClr>
                <a:schemeClr val="lt1"/>
              </a:buClr>
              <a:buFont typeface="Arial"/>
              <a:buNone/>
            </a:pPr>
            <a:endParaRPr sz="1800" b="0" i="0" u="none" strike="noStrike" cap="none" dirty="0">
              <a:solidFill>
                <a:schemeClr val="dk1"/>
              </a:solidFill>
              <a:latin typeface="Arial"/>
              <a:ea typeface="Arial"/>
              <a:cs typeface="Arial"/>
              <a:sym typeface="Arial"/>
            </a:endParaRPr>
          </a:p>
          <a:p>
            <a:pPr marL="0" marR="0" lvl="0" indent="0" algn="ctr" rtl="0">
              <a:lnSpc>
                <a:spcPct val="100000"/>
              </a:lnSpc>
              <a:spcBef>
                <a:spcPts val="1400"/>
              </a:spcBef>
              <a:spcAft>
                <a:spcPts val="0"/>
              </a:spcAft>
              <a:buClr>
                <a:schemeClr val="dk1"/>
              </a:buClr>
              <a:buSzPct val="25000"/>
              <a:buFont typeface="Arial"/>
              <a:buNone/>
            </a:pPr>
            <a:r>
              <a:rPr lang="en-US" sz="2800" b="1" dirty="0" smtClean="0">
                <a:solidFill>
                  <a:schemeClr val="dk1"/>
                </a:solidFill>
              </a:rPr>
              <a:t>SETEMBRO</a:t>
            </a:r>
            <a:r>
              <a:rPr lang="en-US" sz="2800" b="1" i="0" u="none" strike="noStrike" cap="none" dirty="0" smtClean="0">
                <a:solidFill>
                  <a:schemeClr val="dk1"/>
                </a:solidFill>
                <a:latin typeface="Arial"/>
                <a:ea typeface="Arial"/>
                <a:cs typeface="Arial"/>
                <a:sym typeface="Arial"/>
              </a:rPr>
              <a:t>/2017 </a:t>
            </a:r>
            <a:endParaRPr lang="en-US" sz="2800" b="1" i="0" u="none" strike="noStrike" cap="none" dirty="0">
              <a:solidFill>
                <a:schemeClr val="dk1"/>
              </a:solidFill>
              <a:latin typeface="Arial"/>
              <a:ea typeface="Arial"/>
              <a:cs typeface="Arial"/>
              <a:sym typeface="Arial"/>
            </a:endParaRPr>
          </a:p>
        </p:txBody>
      </p:sp>
      <p:sp>
        <p:nvSpPr>
          <p:cNvPr id="97" name="Shape 97"/>
          <p:cNvSpPr txBox="1"/>
          <p:nvPr/>
        </p:nvSpPr>
        <p:spPr>
          <a:xfrm>
            <a:off x="2195511" y="981075"/>
            <a:ext cx="5976936" cy="64135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3600" b="1" i="0" u="none" strike="noStrike" cap="none">
                <a:solidFill>
                  <a:schemeClr val="dk1"/>
                </a:solidFill>
                <a:latin typeface="Arial"/>
                <a:ea typeface="Arial"/>
                <a:cs typeface="Arial"/>
                <a:sym typeface="Arial"/>
              </a:rPr>
              <a:t>MUNICIPIO DE AMAPORÃ</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10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600" b="1" i="0" u="none" strike="noStrike" cap="none">
                <a:solidFill>
                  <a:schemeClr val="dk2"/>
                </a:solidFill>
                <a:latin typeface="Tahoma"/>
                <a:ea typeface="Tahoma"/>
                <a:cs typeface="Tahoma"/>
                <a:sym typeface="Tahoma"/>
              </a:rPr>
              <a:t>Demonstrativo de Produção de Saúde</a:t>
            </a:r>
            <a:r>
              <a:rPr lang="en-US" sz="4000" b="0" i="0" u="none" strike="noStrike" cap="none">
                <a:solidFill>
                  <a:schemeClr val="dk2"/>
                </a:solidFill>
                <a:latin typeface="Tahoma"/>
                <a:ea typeface="Tahoma"/>
                <a:cs typeface="Tahoma"/>
                <a:sym typeface="Tahoma"/>
              </a:rPr>
              <a:t> – NIS II</a:t>
            </a:r>
          </a:p>
        </p:txBody>
      </p:sp>
      <p:sp>
        <p:nvSpPr>
          <p:cNvPr id="150" name="Shape 150"/>
          <p:cNvSpPr txBox="1">
            <a:spLocks noGrp="1"/>
          </p:cNvSpPr>
          <p:nvPr>
            <p:ph type="body" idx="1"/>
          </p:nvPr>
        </p:nvSpPr>
        <p:spPr>
          <a:xfrm>
            <a:off x="1219200" y="1643061"/>
            <a:ext cx="7391399" cy="4757737"/>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Consulta</a:t>
            </a:r>
            <a:r>
              <a:rPr lang="en-US" sz="2800" b="0" i="0" u="none" strike="noStrike" cap="none" dirty="0">
                <a:solidFill>
                  <a:schemeClr val="dk2"/>
                </a:solidFill>
                <a:latin typeface="Tahoma"/>
                <a:ea typeface="Tahoma"/>
                <a:cs typeface="Tahoma"/>
                <a:sym typeface="Tahoma"/>
              </a:rPr>
              <a:t> </a:t>
            </a:r>
            <a:r>
              <a:rPr lang="en-US" sz="2800" b="0" i="0" u="none" strike="noStrike" cap="none" dirty="0" err="1">
                <a:solidFill>
                  <a:schemeClr val="dk2"/>
                </a:solidFill>
                <a:latin typeface="Tahoma"/>
                <a:ea typeface="Tahoma"/>
                <a:cs typeface="Tahoma"/>
                <a:sym typeface="Tahoma"/>
              </a:rPr>
              <a:t>Médica</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1.138</a:t>
            </a:r>
            <a:r>
              <a:rPr lang="en-US" sz="2800" b="0" i="0" u="none" strike="noStrike" cap="none" dirty="0">
                <a:solidFill>
                  <a:schemeClr val="dk2"/>
                </a:solidFill>
                <a:latin typeface="Tahoma"/>
                <a:ea typeface="Tahoma"/>
                <a:cs typeface="Tahoma"/>
                <a:sym typeface="Tahoma"/>
              </a:rPr>
              <a:t>	</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Puericultura</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08</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Pré</a:t>
            </a:r>
            <a:r>
              <a:rPr lang="en-US" sz="2800" b="0" i="0" u="none" strike="noStrike" cap="none" dirty="0">
                <a:solidFill>
                  <a:schemeClr val="dk2"/>
                </a:solidFill>
                <a:latin typeface="Tahoma"/>
                <a:ea typeface="Tahoma"/>
                <a:cs typeface="Tahoma"/>
                <a:sym typeface="Tahoma"/>
              </a:rPr>
              <a:t>-Natal: </a:t>
            </a:r>
            <a:r>
              <a:rPr lang="en-US" sz="2800" dirty="0" smtClean="0">
                <a:solidFill>
                  <a:schemeClr val="dk2"/>
                </a:solidFill>
              </a:rPr>
              <a:t>56</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Prevenção</a:t>
            </a:r>
            <a:r>
              <a:rPr lang="en-US" sz="2800" b="0" i="0" u="none" strike="noStrike" cap="none" dirty="0">
                <a:solidFill>
                  <a:schemeClr val="dk2"/>
                </a:solidFill>
                <a:latin typeface="Tahoma"/>
                <a:ea typeface="Tahoma"/>
                <a:cs typeface="Tahoma"/>
                <a:sym typeface="Tahoma"/>
              </a:rPr>
              <a:t> de </a:t>
            </a:r>
            <a:r>
              <a:rPr lang="en-US" sz="2800" b="0" i="0" u="none" strike="noStrike" cap="none" dirty="0" err="1">
                <a:solidFill>
                  <a:schemeClr val="dk2"/>
                </a:solidFill>
                <a:latin typeface="Tahoma"/>
                <a:ea typeface="Tahoma"/>
                <a:cs typeface="Tahoma"/>
                <a:sym typeface="Tahoma"/>
              </a:rPr>
              <a:t>Câncer</a:t>
            </a:r>
            <a:r>
              <a:rPr lang="en-US" sz="2800" b="0" i="0" u="none" strike="noStrike" cap="none" dirty="0">
                <a:solidFill>
                  <a:schemeClr val="dk2"/>
                </a:solidFill>
                <a:latin typeface="Tahoma"/>
                <a:ea typeface="Tahoma"/>
                <a:cs typeface="Tahoma"/>
                <a:sym typeface="Tahoma"/>
              </a:rPr>
              <a:t> de </a:t>
            </a:r>
            <a:r>
              <a:rPr lang="en-US" sz="2800" b="0" i="0" u="none" strike="noStrike" cap="none" dirty="0" err="1">
                <a:solidFill>
                  <a:schemeClr val="dk2"/>
                </a:solidFill>
                <a:latin typeface="Tahoma"/>
                <a:ea typeface="Tahoma"/>
                <a:cs typeface="Tahoma"/>
                <a:sym typeface="Tahoma"/>
              </a:rPr>
              <a:t>Útero</a:t>
            </a:r>
            <a:r>
              <a:rPr lang="en-US" sz="2800" b="0" i="0" u="none" strike="noStrike" cap="none" dirty="0">
                <a:solidFill>
                  <a:schemeClr val="dk2"/>
                </a:solidFill>
                <a:latin typeface="Tahoma"/>
                <a:ea typeface="Tahoma"/>
                <a:cs typeface="Tahoma"/>
                <a:sym typeface="Tahoma"/>
              </a:rPr>
              <a:t>: </a:t>
            </a:r>
            <a:r>
              <a:rPr lang="en-US" sz="2800" dirty="0" smtClean="0">
                <a:solidFill>
                  <a:schemeClr val="dk2"/>
                </a:solidFill>
              </a:rPr>
              <a:t>71</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smtClean="0">
                <a:solidFill>
                  <a:schemeClr val="dk2"/>
                </a:solidFill>
                <a:latin typeface="Tahoma"/>
                <a:ea typeface="Tahoma"/>
                <a:cs typeface="Tahoma"/>
                <a:sym typeface="Tahoma"/>
              </a:rPr>
              <a:t> Diabetes</a:t>
            </a:r>
            <a:r>
              <a:rPr lang="en-US" sz="2800" b="0" i="0" u="none" strike="noStrike" cap="none" dirty="0">
                <a:solidFill>
                  <a:schemeClr val="dk2"/>
                </a:solidFill>
                <a:latin typeface="Tahoma"/>
                <a:ea typeface="Tahoma"/>
                <a:cs typeface="Tahoma"/>
                <a:sym typeface="Tahoma"/>
              </a:rPr>
              <a:t>: </a:t>
            </a:r>
            <a:r>
              <a:rPr lang="en-US" sz="2800" dirty="0" smtClean="0">
                <a:solidFill>
                  <a:schemeClr val="dk2"/>
                </a:solidFill>
              </a:rPr>
              <a:t>14</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Hipertensão</a:t>
            </a:r>
            <a:r>
              <a:rPr lang="en-US" sz="2800" b="0" i="0" u="none" strike="noStrike" cap="none" dirty="0">
                <a:solidFill>
                  <a:schemeClr val="dk2"/>
                </a:solidFill>
                <a:latin typeface="Tahoma"/>
                <a:ea typeface="Tahoma"/>
                <a:cs typeface="Tahoma"/>
                <a:sym typeface="Tahoma"/>
              </a:rPr>
              <a:t> Arterial:  </a:t>
            </a:r>
            <a:r>
              <a:rPr lang="en-US" sz="2800" dirty="0" smtClean="0">
                <a:solidFill>
                  <a:schemeClr val="dk2"/>
                </a:solidFill>
              </a:rPr>
              <a:t>89</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Hanseníase</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04</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strike="noStrike" cap="none" dirty="0" err="1" smtClean="0">
                <a:solidFill>
                  <a:schemeClr val="dk2"/>
                </a:solidFill>
                <a:latin typeface="Tahoma"/>
                <a:ea typeface="Tahoma"/>
                <a:cs typeface="Tahoma"/>
                <a:sym typeface="Tahoma"/>
              </a:rPr>
              <a:t>Tuberculose</a:t>
            </a:r>
            <a:r>
              <a:rPr lang="en-US" sz="2800" b="0" i="0" u="none" strike="noStrike" cap="none" dirty="0" smtClean="0">
                <a:solidFill>
                  <a:schemeClr val="dk2"/>
                </a:solidFill>
                <a:latin typeface="Tahoma"/>
                <a:ea typeface="Tahoma"/>
                <a:cs typeface="Tahoma"/>
                <a:sym typeface="Tahoma"/>
              </a:rPr>
              <a:t>: 00</a:t>
            </a:r>
            <a:endParaRPr sz="2800" b="0" i="0" u="none" strike="noStrike" cap="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strike="noStrike" cap="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strike="noStrike" cap="none" dirty="0">
              <a:solidFill>
                <a:srgbClr val="1D94AD"/>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r>
              <a:rPr lang="en-US" sz="1400" b="0" i="0" u="none" strike="noStrike" cap="none" dirty="0">
                <a:solidFill>
                  <a:srgbClr val="1D94AD"/>
                </a:solidFill>
                <a:latin typeface="Tahoma"/>
                <a:ea typeface="Tahoma"/>
                <a:cs typeface="Tahoma"/>
                <a:sym typeface="Tahoma"/>
              </a:rPr>
              <a:t>Fonte: SIAB</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200" b="0" i="0" u="none" strike="noStrike" cap="none">
                <a:solidFill>
                  <a:schemeClr val="dk2"/>
                </a:solidFill>
                <a:latin typeface="Tahoma"/>
                <a:ea typeface="Tahoma"/>
                <a:cs typeface="Tahoma"/>
                <a:sym typeface="Tahoma"/>
              </a:rPr>
              <a:t>Procedimentos Realizados nas Unidades de Saúde, Hospital e PSF.</a:t>
            </a:r>
          </a:p>
        </p:txBody>
      </p:sp>
      <p:sp>
        <p:nvSpPr>
          <p:cNvPr id="156" name="Shape 156"/>
          <p:cNvSpPr txBox="1">
            <a:spLocks noGrp="1"/>
          </p:cNvSpPr>
          <p:nvPr>
            <p:ph type="body" idx="4294967295"/>
          </p:nvPr>
        </p:nvSpPr>
        <p:spPr>
          <a:xfrm>
            <a:off x="728662" y="2017711"/>
            <a:ext cx="8415337" cy="4114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25000"/>
              <a:buFont typeface="Noto Sans Symbols"/>
              <a:buNone/>
            </a:pPr>
            <a:endParaRPr sz="3200" b="0" i="0" u="none" strike="noStrike" cap="none">
              <a:solidFill>
                <a:schemeClr val="lt1"/>
              </a:solidFill>
              <a:latin typeface="Tahoma"/>
              <a:ea typeface="Tahoma"/>
              <a:cs typeface="Tahoma"/>
              <a:sym typeface="Tahoma"/>
            </a:endParaRPr>
          </a:p>
          <a:p>
            <a:pPr marL="342900" marR="0" lvl="0" indent="-342900" algn="l" rtl="0">
              <a:spcBef>
                <a:spcPts val="640"/>
              </a:spcBef>
              <a:spcAft>
                <a:spcPts val="0"/>
              </a:spcAft>
              <a:buClr>
                <a:schemeClr val="accent1"/>
              </a:buClr>
              <a:buSzPct val="75000"/>
              <a:buFont typeface="Noto Sans Symbols"/>
              <a:buNone/>
            </a:pPr>
            <a:endParaRPr sz="3200" b="0" i="0" u="none">
              <a:solidFill>
                <a:schemeClr val="lt1"/>
              </a:solidFill>
              <a:latin typeface="Tahoma"/>
              <a:ea typeface="Tahoma"/>
              <a:cs typeface="Tahoma"/>
              <a:sym typeface="Tahoma"/>
            </a:endParaRPr>
          </a:p>
        </p:txBody>
      </p:sp>
      <p:graphicFrame>
        <p:nvGraphicFramePr>
          <p:cNvPr id="157" name="Shape 157"/>
          <p:cNvGraphicFramePr/>
          <p:nvPr>
            <p:extLst>
              <p:ext uri="{D42A27DB-BD31-4B8C-83A1-F6EECF244321}">
                <p14:modId xmlns:p14="http://schemas.microsoft.com/office/powerpoint/2010/main" val="1675223515"/>
              </p:ext>
            </p:extLst>
          </p:nvPr>
        </p:nvGraphicFramePr>
        <p:xfrm>
          <a:off x="250825" y="1412875"/>
          <a:ext cx="8713775" cy="5140300"/>
        </p:xfrm>
        <a:graphic>
          <a:graphicData uri="http://schemas.openxmlformats.org/drawingml/2006/table">
            <a:tbl>
              <a:tblPr>
                <a:noFill/>
                <a:tableStyleId>{B722A8E4-E5AF-4D29-BB7F-EB20A0E84696}</a:tableStyleId>
              </a:tblPr>
              <a:tblGrid>
                <a:gridCol w="3097200"/>
                <a:gridCol w="1581150"/>
                <a:gridCol w="866775"/>
                <a:gridCol w="990600"/>
                <a:gridCol w="1025525"/>
                <a:gridCol w="1152525"/>
              </a:tblGrid>
              <a:tr h="1006475">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dirty="0">
                          <a:solidFill>
                            <a:schemeClr val="dk2"/>
                          </a:solidFill>
                          <a:latin typeface="Tahoma"/>
                          <a:ea typeface="Tahoma"/>
                          <a:cs typeface="Tahoma"/>
                          <a:sym typeface="Tahoma"/>
                        </a:rPr>
                        <a:t>PROCEDIMENTOS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a:solidFill>
                            <a:schemeClr val="dk2"/>
                          </a:solidFill>
                          <a:latin typeface="Tahoma"/>
                          <a:ea typeface="Tahoma"/>
                          <a:cs typeface="Tahoma"/>
                          <a:sym typeface="Tahoma"/>
                        </a:rPr>
                        <a:t>HOSPITAL</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a:solidFill>
                            <a:schemeClr val="dk2"/>
                          </a:solidFill>
                          <a:latin typeface="Tahoma"/>
                          <a:ea typeface="Tahoma"/>
                          <a:cs typeface="Tahoma"/>
                          <a:sym typeface="Tahoma"/>
                        </a:rPr>
                        <a:t>NIS I</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a:solidFill>
                            <a:schemeClr val="dk2"/>
                          </a:solidFill>
                          <a:latin typeface="Tahoma"/>
                          <a:ea typeface="Tahoma"/>
                          <a:cs typeface="Tahoma"/>
                          <a:sym typeface="Tahoma"/>
                        </a:rPr>
                        <a:t>NIS II ESF II</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a:solidFill>
                            <a:schemeClr val="dk2"/>
                          </a:solidFill>
                          <a:latin typeface="Tahoma"/>
                          <a:ea typeface="Tahoma"/>
                          <a:cs typeface="Tahoma"/>
                          <a:sym typeface="Tahoma"/>
                        </a:rPr>
                        <a:t>PSF/ USF</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strike="noStrike" cap="none">
                          <a:solidFill>
                            <a:schemeClr val="dk2"/>
                          </a:solidFill>
                          <a:latin typeface="Tahoma"/>
                          <a:ea typeface="Tahoma"/>
                          <a:cs typeface="Tahoma"/>
                          <a:sym typeface="Tahoma"/>
                        </a:rPr>
                        <a:t>TOTAL</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3725">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strike="noStrike" cap="none">
                          <a:solidFill>
                            <a:schemeClr val="dk2"/>
                          </a:solidFill>
                          <a:latin typeface="Tahoma"/>
                          <a:ea typeface="Tahoma"/>
                          <a:cs typeface="Tahoma"/>
                          <a:sym typeface="Tahoma"/>
                        </a:rPr>
                        <a:t>Atendimento individual de enfermagem.</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Curativos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252</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Inalações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39</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Injeções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266</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Retirada de pontos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08</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11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Suturas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11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Reuniões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i="0" u="none" dirty="0" smtClean="0">
                          <a:solidFill>
                            <a:schemeClr val="dk2"/>
                          </a:solidFill>
                          <a:latin typeface="Tahoma"/>
                          <a:ea typeface="Tahoma"/>
                          <a:cs typeface="Tahoma"/>
                          <a:sym typeface="Tahoma"/>
                        </a:rPr>
                        <a:t>06</a:t>
                      </a:r>
                      <a:endParaRPr lang="en-US" sz="1800" b="1"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676275">
                <a:tc>
                  <a:txBody>
                    <a:bodyPr/>
                    <a:lstStyle/>
                    <a:p>
                      <a:pPr marL="0" marR="0" lvl="0" indent="0" algn="l" rtl="0">
                        <a:lnSpc>
                          <a:spcPct val="12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Atendimento Grupo Educação em Saúde</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i="0" u="none" dirty="0" smtClean="0">
                          <a:solidFill>
                            <a:schemeClr val="dk2"/>
                          </a:solidFill>
                          <a:latin typeface="Tahoma"/>
                          <a:ea typeface="Tahoma"/>
                          <a:cs typeface="Tahoma"/>
                          <a:sym typeface="Tahoma"/>
                        </a:rPr>
                        <a:t>05</a:t>
                      </a:r>
                      <a:endParaRPr lang="en-US" sz="1800" b="1"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390525">
                <a:tc>
                  <a:txBody>
                    <a:bodyPr/>
                    <a:lstStyle/>
                    <a:p>
                      <a:pPr marL="0" marR="0" lvl="0" indent="0" algn="l" rtl="0">
                        <a:lnSpc>
                          <a:spcPct val="120000"/>
                        </a:lnSpc>
                        <a:spcBef>
                          <a:spcPts val="0"/>
                        </a:spcBef>
                        <a:spcAft>
                          <a:spcPts val="0"/>
                        </a:spcAft>
                        <a:buClr>
                          <a:schemeClr val="dk2"/>
                        </a:buClr>
                        <a:buSzPct val="25000"/>
                        <a:buFont typeface="Tahoma"/>
                        <a:buNone/>
                      </a:pPr>
                      <a:r>
                        <a:rPr lang="en-US" sz="1600" b="1" i="0" u="none">
                          <a:solidFill>
                            <a:schemeClr val="dk2"/>
                          </a:solidFill>
                          <a:latin typeface="Tahoma"/>
                          <a:ea typeface="Tahoma"/>
                          <a:cs typeface="Tahoma"/>
                          <a:sym typeface="Tahoma"/>
                        </a:rPr>
                        <a:t>TOTAL</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576</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r>
            </a:tbl>
          </a:graphicData>
        </a:graphic>
      </p:graphicFrame>
      <p:sp>
        <p:nvSpPr>
          <p:cNvPr id="158" name="Shape 158"/>
          <p:cNvSpPr txBox="1"/>
          <p:nvPr/>
        </p:nvSpPr>
        <p:spPr>
          <a:xfrm>
            <a:off x="7727950" y="6564311"/>
            <a:ext cx="1141411" cy="284162"/>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rgbClr val="1D94AD"/>
              </a:buClr>
              <a:buSzPct val="25000"/>
              <a:buFont typeface="Arial"/>
              <a:buNone/>
            </a:pPr>
            <a:r>
              <a:rPr lang="en-US" sz="1400" b="0" i="0" u="none" strike="noStrike" cap="none">
                <a:solidFill>
                  <a:srgbClr val="1D94AD"/>
                </a:solidFill>
                <a:latin typeface="Arial"/>
                <a:ea typeface="Arial"/>
                <a:cs typeface="Arial"/>
                <a:sym typeface="Arial"/>
              </a:rPr>
              <a:t>Fonte: SIAB</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1000"/>
                                        <p:tgtEl>
                                          <p:spTgt spid="1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6">
                                            <p:txEl>
                                              <p:pRg st="0" end="0"/>
                                            </p:txEl>
                                          </p:spTgt>
                                        </p:tgtEl>
                                        <p:attrNameLst>
                                          <p:attrName>style.visibility</p:attrName>
                                        </p:attrNameLst>
                                      </p:cBhvr>
                                      <p:to>
                                        <p:strVal val="visible"/>
                                      </p:to>
                                    </p:set>
                                    <p:animEffect transition="in" filter="fade">
                                      <p:cBhvr>
                                        <p:cTn id="12" dur="500"/>
                                        <p:tgtEl>
                                          <p:spTgt spid="15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6">
                                            <p:txEl>
                                              <p:pRg st="1" end="1"/>
                                            </p:txEl>
                                          </p:spTgt>
                                        </p:tgtEl>
                                        <p:attrNameLst>
                                          <p:attrName>style.visibility</p:attrName>
                                        </p:attrNameLst>
                                      </p:cBhvr>
                                      <p:to>
                                        <p:strVal val="visible"/>
                                      </p:to>
                                    </p:set>
                                    <p:animEffect transition="in" filter="fade">
                                      <p:cBhvr>
                                        <p:cTn id="17" dur="500"/>
                                        <p:tgtEl>
                                          <p:spTgt spid="1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Encaminhamentos – NIS II</a:t>
            </a:r>
          </a:p>
        </p:txBody>
      </p:sp>
      <p:sp>
        <p:nvSpPr>
          <p:cNvPr id="164" name="Shape 164"/>
          <p:cNvSpPr txBox="1">
            <a:spLocks noGrp="1"/>
          </p:cNvSpPr>
          <p:nvPr>
            <p:ph type="body" idx="1"/>
          </p:nvPr>
        </p:nvSpPr>
        <p:spPr>
          <a:xfrm>
            <a:off x="1219200" y="2276475"/>
            <a:ext cx="7391399" cy="4124325"/>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None/>
            </a:pPr>
            <a:endParaRPr sz="28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85714"/>
              <a:buFont typeface="Noto Sans Symbols"/>
              <a:buChar char="●"/>
            </a:pPr>
            <a:r>
              <a:rPr lang="en-US" sz="28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Atendimento</a:t>
            </a:r>
            <a:r>
              <a:rPr lang="en-US" sz="3200" b="0" i="0" u="none" dirty="0">
                <a:solidFill>
                  <a:schemeClr val="dk2"/>
                </a:solidFill>
                <a:latin typeface="Tahoma"/>
                <a:ea typeface="Tahoma"/>
                <a:cs typeface="Tahoma"/>
                <a:sym typeface="Tahoma"/>
              </a:rPr>
              <a:t> </a:t>
            </a:r>
            <a:r>
              <a:rPr lang="en-US" sz="3200" b="0" i="0" u="none" dirty="0" err="1" smtClean="0">
                <a:solidFill>
                  <a:schemeClr val="dk2"/>
                </a:solidFill>
                <a:latin typeface="Tahoma"/>
                <a:ea typeface="Tahoma"/>
                <a:cs typeface="Tahoma"/>
                <a:sym typeface="Tahoma"/>
              </a:rPr>
              <a:t>Especializado</a:t>
            </a:r>
            <a:r>
              <a:rPr lang="en-US" sz="3200" b="0" i="0" u="none" dirty="0" smtClean="0">
                <a:solidFill>
                  <a:schemeClr val="dk2"/>
                </a:solidFill>
                <a:latin typeface="Tahoma"/>
                <a:ea typeface="Tahoma"/>
                <a:cs typeface="Tahoma"/>
                <a:sym typeface="Tahoma"/>
              </a:rPr>
              <a:t>: 126 </a:t>
            </a:r>
            <a:endParaRPr lang="en-US"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Internação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Hospitalar</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01</a:t>
            </a:r>
            <a:endParaRPr lang="en-US"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Urgência</a:t>
            </a:r>
            <a:r>
              <a:rPr lang="en-US" sz="3200" b="0" i="0" u="none" dirty="0">
                <a:solidFill>
                  <a:schemeClr val="dk2"/>
                </a:solidFill>
                <a:latin typeface="Tahoma"/>
                <a:ea typeface="Tahoma"/>
                <a:cs typeface="Tahoma"/>
                <a:sym typeface="Tahoma"/>
              </a:rPr>
              <a:t>/</a:t>
            </a:r>
            <a:r>
              <a:rPr lang="en-US" sz="3200" b="0" i="0" u="none" dirty="0" err="1">
                <a:solidFill>
                  <a:schemeClr val="dk2"/>
                </a:solidFill>
                <a:latin typeface="Tahoma"/>
                <a:ea typeface="Tahoma"/>
                <a:cs typeface="Tahoma"/>
                <a:sym typeface="Tahoma"/>
              </a:rPr>
              <a:t>Emergência</a:t>
            </a:r>
            <a:r>
              <a:rPr lang="en-US" sz="3200" b="0" i="0" u="none" dirty="0">
                <a:solidFill>
                  <a:schemeClr val="dk2"/>
                </a:solidFill>
                <a:latin typeface="Tahoma"/>
                <a:ea typeface="Tahoma"/>
                <a:cs typeface="Tahoma"/>
                <a:sym typeface="Tahoma"/>
              </a:rPr>
              <a:t>: ---</a:t>
            </a: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Internação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Domiciliar</a:t>
            </a:r>
            <a:r>
              <a:rPr lang="en-US" sz="3200" b="0" i="0" u="none" dirty="0">
                <a:solidFill>
                  <a:schemeClr val="dk2"/>
                </a:solidFill>
                <a:latin typeface="Tahoma"/>
                <a:ea typeface="Tahoma"/>
                <a:cs typeface="Tahoma"/>
                <a:sym typeface="Tahoma"/>
              </a:rPr>
              <a:t>: ---</a:t>
            </a:r>
          </a:p>
          <a:p>
            <a:pPr marL="342900" marR="0" lvl="0" indent="-342900" algn="l" rtl="0">
              <a:lnSpc>
                <a:spcPct val="80000"/>
              </a:lnSpc>
              <a:spcBef>
                <a:spcPts val="640"/>
              </a:spcBef>
              <a:spcAft>
                <a:spcPts val="0"/>
              </a:spcAft>
              <a:buClr>
                <a:schemeClr val="accent1"/>
              </a:buClr>
              <a:buSzPct val="25000"/>
              <a:buFont typeface="Noto Sans Symbols"/>
              <a:buNone/>
            </a:pPr>
            <a:endParaRPr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25000"/>
              <a:buFont typeface="Noto Sans Symbols"/>
              <a:buNone/>
            </a:pPr>
            <a:endParaRPr sz="3200" b="0" i="0" u="none" dirty="0">
              <a:solidFill>
                <a:schemeClr val="dk2"/>
              </a:solidFill>
              <a:latin typeface="Tahoma"/>
              <a:ea typeface="Tahoma"/>
              <a:cs typeface="Tahoma"/>
              <a:sym typeface="Tahoma"/>
            </a:endParaRPr>
          </a:p>
          <a:p>
            <a:pPr marL="342900" marR="0" lvl="0" indent="-342900" algn="l" rtl="0">
              <a:lnSpc>
                <a:spcPct val="80000"/>
              </a:lnSpc>
              <a:spcBef>
                <a:spcPts val="560"/>
              </a:spcBef>
              <a:spcAft>
                <a:spcPts val="0"/>
              </a:spcAft>
              <a:buClr>
                <a:schemeClr val="accent1"/>
              </a:buClr>
              <a:buSzPct val="75000"/>
              <a:buFont typeface="Noto Sans Symbols"/>
              <a:buNone/>
            </a:pPr>
            <a:endParaRPr sz="2800" b="0" i="0" u="none" dirty="0">
              <a:solidFill>
                <a:srgbClr val="1D94AD"/>
              </a:solidFill>
              <a:latin typeface="Tahoma"/>
              <a:ea typeface="Tahoma"/>
              <a:cs typeface="Tahoma"/>
              <a:sym typeface="Tahoma"/>
            </a:endParaRPr>
          </a:p>
          <a:p>
            <a:pPr marL="342900" marR="0" lvl="0" indent="-342900" algn="r" rtl="0">
              <a:lnSpc>
                <a:spcPct val="80000"/>
              </a:lnSpc>
              <a:spcBef>
                <a:spcPts val="240"/>
              </a:spcBef>
              <a:spcAft>
                <a:spcPts val="0"/>
              </a:spcAft>
              <a:buClr>
                <a:schemeClr val="accent1"/>
              </a:buClr>
              <a:buSzPct val="25000"/>
              <a:buFont typeface="Noto Sans Symbols"/>
              <a:buNone/>
            </a:pPr>
            <a:r>
              <a:rPr lang="en-US" sz="1200" b="0" i="0" u="none" dirty="0">
                <a:solidFill>
                  <a:srgbClr val="1D94AD"/>
                </a:solidFill>
                <a:latin typeface="Tahoma"/>
                <a:ea typeface="Tahoma"/>
                <a:cs typeface="Tahoma"/>
                <a:sym typeface="Tahoma"/>
              </a:rPr>
              <a:t>Fonte: SIAB</a:t>
            </a: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1366837" y="292100"/>
            <a:ext cx="7142161" cy="922337"/>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Exames Complementares – NIS II</a:t>
            </a:r>
          </a:p>
        </p:txBody>
      </p:sp>
      <p:sp>
        <p:nvSpPr>
          <p:cNvPr id="170" name="Shape 170"/>
          <p:cNvSpPr txBox="1">
            <a:spLocks noGrp="1"/>
          </p:cNvSpPr>
          <p:nvPr>
            <p:ph type="body" idx="1"/>
          </p:nvPr>
        </p:nvSpPr>
        <p:spPr>
          <a:xfrm>
            <a:off x="468312" y="1628775"/>
            <a:ext cx="8110537" cy="489585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None/>
            </a:pPr>
            <a:endParaRPr sz="1800" b="0" i="0" u="none" dirty="0">
              <a:solidFill>
                <a:schemeClr val="dk2"/>
              </a:solidFill>
              <a:latin typeface="Tahoma"/>
              <a:ea typeface="Tahoma"/>
              <a:cs typeface="Tahoma"/>
              <a:sym typeface="Tahoma"/>
            </a:endParaRPr>
          </a:p>
          <a:p>
            <a:pPr marL="342900" marR="0" lvl="0" indent="-342900" algn="l" rtl="0">
              <a:lnSpc>
                <a:spcPct val="80000"/>
              </a:lnSpc>
              <a:spcBef>
                <a:spcPts val="360"/>
              </a:spcBef>
              <a:spcAft>
                <a:spcPts val="0"/>
              </a:spcAft>
              <a:buClr>
                <a:schemeClr val="accent1"/>
              </a:buClr>
              <a:buSzPct val="75000"/>
              <a:buFont typeface="Noto Sans Symbols"/>
              <a:buNone/>
            </a:pPr>
            <a:endParaRPr sz="1800" b="0" i="0" u="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 </a:t>
            </a:r>
            <a:r>
              <a:rPr lang="en-US" sz="2400" b="0" i="0" u="none" dirty="0" err="1">
                <a:solidFill>
                  <a:schemeClr val="dk2"/>
                </a:solidFill>
                <a:latin typeface="Tahoma"/>
                <a:ea typeface="Tahoma"/>
                <a:cs typeface="Tahoma"/>
                <a:sym typeface="Tahoma"/>
              </a:rPr>
              <a:t>Patologia</a:t>
            </a:r>
            <a:r>
              <a:rPr lang="en-US" sz="2400" b="0" i="0" u="none" dirty="0">
                <a:solidFill>
                  <a:schemeClr val="dk2"/>
                </a:solidFill>
                <a:latin typeface="Tahoma"/>
                <a:ea typeface="Tahoma"/>
                <a:cs typeface="Tahoma"/>
                <a:sym typeface="Tahoma"/>
              </a:rPr>
              <a:t> </a:t>
            </a:r>
            <a:r>
              <a:rPr lang="en-US" sz="2400" b="0" i="0" u="none" dirty="0" err="1">
                <a:solidFill>
                  <a:schemeClr val="dk2"/>
                </a:solidFill>
                <a:latin typeface="Tahoma"/>
                <a:ea typeface="Tahoma"/>
                <a:cs typeface="Tahoma"/>
                <a:sym typeface="Tahoma"/>
              </a:rPr>
              <a:t>Clínica</a:t>
            </a:r>
            <a:r>
              <a:rPr lang="en-US" sz="2400" b="0" i="0" u="none" dirty="0">
                <a:solidFill>
                  <a:schemeClr val="dk2"/>
                </a:solidFill>
                <a:latin typeface="Tahoma"/>
                <a:ea typeface="Tahoma"/>
                <a:cs typeface="Tahoma"/>
                <a:sym typeface="Tahoma"/>
              </a:rPr>
              <a:t>: </a:t>
            </a:r>
            <a:r>
              <a:rPr lang="en-US" sz="2400" b="0" i="0" u="none" dirty="0" smtClean="0">
                <a:solidFill>
                  <a:schemeClr val="dk2"/>
                </a:solidFill>
                <a:latin typeface="Tahoma"/>
                <a:ea typeface="Tahoma"/>
                <a:cs typeface="Tahoma"/>
                <a:sym typeface="Tahoma"/>
              </a:rPr>
              <a:t>366</a:t>
            </a:r>
            <a:endParaRPr lang="en-US" sz="2400" b="0" i="0" u="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 </a:t>
            </a:r>
            <a:r>
              <a:rPr lang="en-US" sz="2400" b="0" i="0" u="none" dirty="0" err="1">
                <a:solidFill>
                  <a:schemeClr val="dk2"/>
                </a:solidFill>
                <a:latin typeface="Tahoma"/>
                <a:ea typeface="Tahoma"/>
                <a:cs typeface="Tahoma"/>
                <a:sym typeface="Tahoma"/>
              </a:rPr>
              <a:t>Raio</a:t>
            </a:r>
            <a:r>
              <a:rPr lang="en-US" sz="2400" b="0" i="0" u="none" dirty="0">
                <a:solidFill>
                  <a:schemeClr val="dk2"/>
                </a:solidFill>
                <a:latin typeface="Tahoma"/>
                <a:ea typeface="Tahoma"/>
                <a:cs typeface="Tahoma"/>
                <a:sym typeface="Tahoma"/>
              </a:rPr>
              <a:t> X: </a:t>
            </a:r>
            <a:r>
              <a:rPr lang="en-US" sz="2400" dirty="0" smtClean="0">
                <a:solidFill>
                  <a:schemeClr val="dk2"/>
                </a:solidFill>
              </a:rPr>
              <a:t>55</a:t>
            </a:r>
            <a:endParaRPr lang="en-US" sz="2400" dirty="0">
              <a:solidFill>
                <a:schemeClr val="dk2"/>
              </a:solidFill>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 Ultra – </a:t>
            </a:r>
            <a:r>
              <a:rPr lang="en-US" sz="2400" b="0" i="0" u="none" dirty="0" err="1">
                <a:solidFill>
                  <a:schemeClr val="dk2"/>
                </a:solidFill>
                <a:latin typeface="Tahoma"/>
                <a:ea typeface="Tahoma"/>
                <a:cs typeface="Tahoma"/>
                <a:sym typeface="Tahoma"/>
              </a:rPr>
              <a:t>som</a:t>
            </a:r>
            <a:r>
              <a:rPr lang="en-US" sz="2400" b="0" i="0" u="none" dirty="0">
                <a:solidFill>
                  <a:schemeClr val="dk2"/>
                </a:solidFill>
                <a:latin typeface="Tahoma"/>
                <a:ea typeface="Tahoma"/>
                <a:cs typeface="Tahoma"/>
                <a:sym typeface="Tahoma"/>
              </a:rPr>
              <a:t> de </a:t>
            </a:r>
            <a:r>
              <a:rPr lang="en-US" sz="2400" b="0" i="0" u="none" dirty="0" err="1">
                <a:solidFill>
                  <a:schemeClr val="dk2"/>
                </a:solidFill>
                <a:latin typeface="Tahoma"/>
                <a:ea typeface="Tahoma"/>
                <a:cs typeface="Tahoma"/>
                <a:sym typeface="Tahoma"/>
              </a:rPr>
              <a:t>Obstetrícia</a:t>
            </a:r>
            <a:r>
              <a:rPr lang="en-US" sz="2400" b="0" i="0" u="none" dirty="0">
                <a:solidFill>
                  <a:schemeClr val="dk2"/>
                </a:solidFill>
                <a:latin typeface="Tahoma"/>
                <a:ea typeface="Tahoma"/>
                <a:cs typeface="Tahoma"/>
                <a:sym typeface="Tahoma"/>
              </a:rPr>
              <a:t>: </a:t>
            </a:r>
            <a:r>
              <a:rPr lang="en-US" sz="2400" b="0" i="0" u="none" dirty="0" smtClean="0">
                <a:solidFill>
                  <a:schemeClr val="dk2"/>
                </a:solidFill>
                <a:latin typeface="Tahoma"/>
                <a:ea typeface="Tahoma"/>
                <a:cs typeface="Tahoma"/>
                <a:sym typeface="Tahoma"/>
              </a:rPr>
              <a:t>25</a:t>
            </a:r>
            <a:endParaRPr lang="en-US" sz="2400" b="0" i="0" u="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 Outros Ultra – sons  e </a:t>
            </a:r>
            <a:r>
              <a:rPr lang="en-US" sz="2400" b="0" i="0" u="none" dirty="0" err="1">
                <a:solidFill>
                  <a:schemeClr val="dk2"/>
                </a:solidFill>
                <a:latin typeface="Tahoma"/>
                <a:ea typeface="Tahoma"/>
                <a:cs typeface="Tahoma"/>
                <a:sym typeface="Tahoma"/>
              </a:rPr>
              <a:t>Exames</a:t>
            </a:r>
            <a:r>
              <a:rPr lang="en-US" sz="2400" b="0" i="0" u="none" dirty="0">
                <a:solidFill>
                  <a:schemeClr val="dk2"/>
                </a:solidFill>
                <a:latin typeface="Tahoma"/>
                <a:ea typeface="Tahoma"/>
                <a:cs typeface="Tahoma"/>
                <a:sym typeface="Tahoma"/>
              </a:rPr>
              <a:t>: </a:t>
            </a:r>
            <a:r>
              <a:rPr lang="en-US" sz="2400" b="0" i="0" u="none" dirty="0" smtClean="0">
                <a:solidFill>
                  <a:schemeClr val="dk2"/>
                </a:solidFill>
                <a:latin typeface="Tahoma"/>
                <a:ea typeface="Tahoma"/>
                <a:cs typeface="Tahoma"/>
                <a:sym typeface="Tahoma"/>
              </a:rPr>
              <a:t>139</a:t>
            </a:r>
            <a:endParaRPr lang="en-US" sz="2400" b="0" i="0" u="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None/>
            </a:pPr>
            <a:endParaRPr sz="2400" b="1" i="0" u="none" dirty="0">
              <a:solidFill>
                <a:schemeClr val="dk2"/>
              </a:solidFill>
              <a:latin typeface="Tahoma"/>
              <a:ea typeface="Tahoma"/>
              <a:cs typeface="Tahoma"/>
              <a:sym typeface="Tahoma"/>
            </a:endParaRPr>
          </a:p>
          <a:p>
            <a:pPr marL="342900" marR="0" lvl="0" indent="-342900" algn="l" rtl="0">
              <a:lnSpc>
                <a:spcPct val="80000"/>
              </a:lnSpc>
              <a:spcBef>
                <a:spcPts val="360"/>
              </a:spcBef>
              <a:spcAft>
                <a:spcPts val="0"/>
              </a:spcAft>
              <a:buClr>
                <a:schemeClr val="accent1"/>
              </a:buClr>
              <a:buSzPct val="75000"/>
              <a:buFont typeface="Noto Sans Symbols"/>
              <a:buNone/>
            </a:pPr>
            <a:endParaRPr sz="1800" b="0" i="0" u="none" dirty="0">
              <a:solidFill>
                <a:schemeClr val="dk2"/>
              </a:solidFill>
              <a:latin typeface="Tahoma"/>
              <a:ea typeface="Tahoma"/>
              <a:cs typeface="Tahoma"/>
              <a:sym typeface="Tahoma"/>
            </a:endParaRPr>
          </a:p>
          <a:p>
            <a:pPr marL="342900" marR="0" lvl="0" indent="-342900" algn="l" rtl="0">
              <a:lnSpc>
                <a:spcPct val="80000"/>
              </a:lnSpc>
              <a:spcBef>
                <a:spcPts val="360"/>
              </a:spcBef>
              <a:spcAft>
                <a:spcPts val="0"/>
              </a:spcAft>
              <a:buClr>
                <a:schemeClr val="accent1"/>
              </a:buClr>
              <a:buSzPct val="75000"/>
              <a:buFont typeface="Noto Sans Symbols"/>
              <a:buNone/>
            </a:pPr>
            <a:endParaRPr sz="1800" b="0" i="0" u="none" dirty="0">
              <a:solidFill>
                <a:schemeClr val="dk2"/>
              </a:solidFill>
              <a:latin typeface="Tahoma"/>
              <a:ea typeface="Tahoma"/>
              <a:cs typeface="Tahoma"/>
              <a:sym typeface="Tahoma"/>
            </a:endParaRPr>
          </a:p>
          <a:p>
            <a:pPr marL="342900" marR="0" lvl="0" indent="-342900" algn="l" rtl="0">
              <a:lnSpc>
                <a:spcPct val="80000"/>
              </a:lnSpc>
              <a:spcBef>
                <a:spcPts val="80"/>
              </a:spcBef>
              <a:spcAft>
                <a:spcPts val="0"/>
              </a:spcAft>
              <a:buClr>
                <a:schemeClr val="accent1"/>
              </a:buClr>
              <a:buSzPct val="25000"/>
              <a:buFont typeface="Noto Sans Symbols"/>
              <a:buNone/>
            </a:pPr>
            <a:endParaRPr sz="400" b="0" i="0" u="none" dirty="0">
              <a:solidFill>
                <a:schemeClr val="dk2"/>
              </a:solidFill>
              <a:latin typeface="Tahoma"/>
              <a:ea typeface="Tahoma"/>
              <a:cs typeface="Tahoma"/>
              <a:sym typeface="Tahoma"/>
            </a:endParaRPr>
          </a:p>
          <a:p>
            <a:pPr marL="342900" marR="0" lvl="0" indent="-342900" algn="l" rtl="0">
              <a:lnSpc>
                <a:spcPct val="80000"/>
              </a:lnSpc>
              <a:spcBef>
                <a:spcPts val="40"/>
              </a:spcBef>
              <a:spcAft>
                <a:spcPts val="0"/>
              </a:spcAft>
              <a:buClr>
                <a:schemeClr val="accent1"/>
              </a:buClr>
              <a:buSzPct val="25000"/>
              <a:buFont typeface="Noto Sans Symbols"/>
              <a:buNone/>
            </a:pPr>
            <a:endParaRPr sz="200" b="0" i="0" u="none" dirty="0">
              <a:solidFill>
                <a:schemeClr val="dk2"/>
              </a:solidFill>
              <a:latin typeface="Tahoma"/>
              <a:ea typeface="Tahoma"/>
              <a:cs typeface="Tahoma"/>
              <a:sym typeface="Tahoma"/>
            </a:endParaRPr>
          </a:p>
          <a:p>
            <a:pPr marL="342900" marR="0" lvl="0" indent="-342900" algn="r" rtl="0">
              <a:lnSpc>
                <a:spcPct val="80000"/>
              </a:lnSpc>
              <a:spcBef>
                <a:spcPts val="20"/>
              </a:spcBef>
              <a:spcAft>
                <a:spcPts val="0"/>
              </a:spcAft>
              <a:buClr>
                <a:schemeClr val="accent1"/>
              </a:buClr>
              <a:buSzPct val="25000"/>
              <a:buFont typeface="Noto Sans Symbols"/>
              <a:buNone/>
            </a:pPr>
            <a:r>
              <a:rPr lang="en-US" sz="100" b="0" i="0" u="none" dirty="0">
                <a:solidFill>
                  <a:srgbClr val="1D94AD"/>
                </a:solidFill>
                <a:latin typeface="Tahoma"/>
                <a:ea typeface="Tahoma"/>
                <a:cs typeface="Tahoma"/>
                <a:sym typeface="Tahoma"/>
              </a:rPr>
              <a:t>Fonte: SIAB</a:t>
            </a: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1219200" y="201611"/>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     PACS/PSF</a:t>
            </a:r>
            <a:br>
              <a:rPr lang="en-US" sz="4400" b="0" i="0" u="none" strike="noStrike" cap="none">
                <a:solidFill>
                  <a:schemeClr val="dk2"/>
                </a:solidFill>
                <a:latin typeface="Tahoma"/>
                <a:ea typeface="Tahoma"/>
                <a:cs typeface="Tahoma"/>
                <a:sym typeface="Tahoma"/>
              </a:rPr>
            </a:br>
            <a:r>
              <a:rPr lang="en-US" sz="4400" b="0" i="0" u="none" strike="noStrike" cap="none">
                <a:solidFill>
                  <a:schemeClr val="dk2"/>
                </a:solidFill>
                <a:latin typeface="Tahoma"/>
                <a:ea typeface="Tahoma"/>
                <a:cs typeface="Tahoma"/>
                <a:sym typeface="Tahoma"/>
              </a:rPr>
              <a:t>Visitas Domiciliares – ESF II</a:t>
            </a:r>
          </a:p>
        </p:txBody>
      </p:sp>
      <p:graphicFrame>
        <p:nvGraphicFramePr>
          <p:cNvPr id="176" name="Shape 176"/>
          <p:cNvGraphicFramePr/>
          <p:nvPr>
            <p:extLst>
              <p:ext uri="{D42A27DB-BD31-4B8C-83A1-F6EECF244321}">
                <p14:modId xmlns:p14="http://schemas.microsoft.com/office/powerpoint/2010/main" val="3441193915"/>
              </p:ext>
            </p:extLst>
          </p:nvPr>
        </p:nvGraphicFramePr>
        <p:xfrm>
          <a:off x="428625" y="2214561"/>
          <a:ext cx="8064500" cy="4410025"/>
        </p:xfrm>
        <a:graphic>
          <a:graphicData uri="http://schemas.openxmlformats.org/drawingml/2006/table">
            <a:tbl>
              <a:tblPr>
                <a:noFill/>
                <a:tableStyleId>{B722A8E4-E5AF-4D29-BB7F-EB20A0E84696}</a:tableStyleId>
              </a:tblPr>
              <a:tblGrid>
                <a:gridCol w="6162675"/>
                <a:gridCol w="1901825"/>
              </a:tblGrid>
              <a:tr h="593725">
                <a:tc>
                  <a:txBody>
                    <a:bodyPr/>
                    <a:lstStyle/>
                    <a:p>
                      <a:pPr marL="0" marR="0" lvl="0" indent="0" algn="ctr" rtl="0">
                        <a:lnSpc>
                          <a:spcPct val="100000"/>
                        </a:lnSpc>
                        <a:spcBef>
                          <a:spcPts val="0"/>
                        </a:spcBef>
                        <a:spcAft>
                          <a:spcPts val="0"/>
                        </a:spcAft>
                        <a:buClr>
                          <a:schemeClr val="dk2"/>
                        </a:buClr>
                        <a:buSzPct val="25000"/>
                        <a:buFont typeface="Tahoma"/>
                        <a:buNone/>
                      </a:pPr>
                      <a:r>
                        <a:rPr lang="en-US" sz="2600" b="1" i="0" u="none" dirty="0">
                          <a:solidFill>
                            <a:schemeClr val="dk2"/>
                          </a:solidFill>
                          <a:latin typeface="Tahoma"/>
                          <a:ea typeface="Tahoma"/>
                          <a:cs typeface="Tahoma"/>
                          <a:sym typeface="Tahoma"/>
                        </a:rPr>
                        <a:t>PROFISSIONAIS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2600" b="1" i="0" u="none">
                          <a:solidFill>
                            <a:schemeClr val="dk2"/>
                          </a:solidFill>
                          <a:latin typeface="Tahoma"/>
                          <a:ea typeface="Tahoma"/>
                          <a:cs typeface="Tahoma"/>
                          <a:sym typeface="Tahoma"/>
                        </a:rPr>
                        <a:t>TOTAL</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Médico</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30</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Enfermeiro</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15</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723900">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Outros profissionais de nível superior</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i="0" u="none" dirty="0" smtClean="0">
                          <a:solidFill>
                            <a:schemeClr val="dk2"/>
                          </a:solidFill>
                          <a:latin typeface="Tahoma"/>
                          <a:ea typeface="Tahoma"/>
                          <a:cs typeface="Tahoma"/>
                          <a:sym typeface="Tahoma"/>
                        </a:rPr>
                        <a:t>0</a:t>
                      </a:r>
                      <a:r>
                        <a:rPr lang="en-US" sz="1800" b="1" i="0" u="none" dirty="0">
                          <a:solidFill>
                            <a:schemeClr val="dk2"/>
                          </a:solidFill>
                          <a:latin typeface="Tahoma"/>
                          <a:ea typeface="Tahoma"/>
                          <a:cs typeface="Tahoma"/>
                          <a:sym typeface="Tahoma"/>
                        </a:rPr>
                        <a:t>7</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722300">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Profissionais de nível médio</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196</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ACS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11.581</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37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TOTAL</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1800" b="1" dirty="0" smtClean="0">
                          <a:solidFill>
                            <a:schemeClr val="dk2"/>
                          </a:solidFill>
                          <a:latin typeface="Tahoma"/>
                          <a:ea typeface="Tahoma"/>
                          <a:cs typeface="Tahoma"/>
                          <a:sym typeface="Tahoma"/>
                        </a:rPr>
                        <a:t>11.829</a:t>
                      </a:r>
                      <a:endParaRPr lang="en-US" sz="1800" b="1"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r>
            </a:tbl>
          </a:graphicData>
        </a:graphic>
      </p:graphicFrame>
      <p:sp>
        <p:nvSpPr>
          <p:cNvPr id="177" name="Shape 177"/>
          <p:cNvSpPr txBox="1"/>
          <p:nvPr/>
        </p:nvSpPr>
        <p:spPr>
          <a:xfrm>
            <a:off x="7235825" y="6542087"/>
            <a:ext cx="1141411"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1D94AD"/>
              </a:buClr>
              <a:buSzPct val="25000"/>
              <a:buFont typeface="Arial"/>
              <a:buNone/>
            </a:pPr>
            <a:r>
              <a:rPr lang="en-US" sz="1400" b="0" i="0" u="none" strike="noStrike" cap="none">
                <a:solidFill>
                  <a:srgbClr val="1D94AD"/>
                </a:solidFill>
                <a:latin typeface="Arial"/>
                <a:ea typeface="Arial"/>
                <a:cs typeface="Arial"/>
                <a:sym typeface="Arial"/>
              </a:rPr>
              <a:t>Fonte: SIAB</a:t>
            </a:r>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Planejamento Familiar	 NIS II</a:t>
            </a:r>
            <a:r>
              <a:rPr lang="en-US" sz="4400" b="0" i="0" u="none" strike="noStrike" cap="none">
                <a:solidFill>
                  <a:schemeClr val="lt2"/>
                </a:solidFill>
                <a:latin typeface="Tahoma"/>
                <a:ea typeface="Tahoma"/>
                <a:cs typeface="Tahoma"/>
                <a:sym typeface="Tahoma"/>
              </a:rPr>
              <a:t>	</a:t>
            </a:r>
          </a:p>
        </p:txBody>
      </p:sp>
      <p:sp>
        <p:nvSpPr>
          <p:cNvPr id="183" name="Shape 183"/>
          <p:cNvSpPr txBox="1">
            <a:spLocks noGrp="1"/>
          </p:cNvSpPr>
          <p:nvPr>
            <p:ph type="body" idx="1"/>
          </p:nvPr>
        </p:nvSpPr>
        <p:spPr>
          <a:xfrm>
            <a:off x="468312" y="1484312"/>
            <a:ext cx="8142286" cy="4916486"/>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3600" b="0" i="0" u="none" dirty="0">
                <a:solidFill>
                  <a:srgbClr val="1D94AD"/>
                </a:solidFill>
                <a:latin typeface="Tahoma"/>
                <a:ea typeface="Tahoma"/>
                <a:cs typeface="Tahoma"/>
                <a:sym typeface="Tahoma"/>
              </a:rPr>
              <a:t> </a:t>
            </a:r>
            <a:r>
              <a:rPr lang="en-US" sz="3600" b="0" i="0" u="none" dirty="0" err="1">
                <a:solidFill>
                  <a:schemeClr val="dk2"/>
                </a:solidFill>
                <a:latin typeface="Tahoma"/>
                <a:ea typeface="Tahoma"/>
                <a:cs typeface="Tahoma"/>
                <a:sym typeface="Tahoma"/>
              </a:rPr>
              <a:t>Preservativos</a:t>
            </a:r>
            <a:r>
              <a:rPr lang="en-US" sz="3600" b="0" i="0" u="none" dirty="0">
                <a:solidFill>
                  <a:schemeClr val="dk2"/>
                </a:solidFill>
                <a:latin typeface="Tahoma"/>
                <a:ea typeface="Tahoma"/>
                <a:cs typeface="Tahoma"/>
                <a:sym typeface="Tahoma"/>
              </a:rPr>
              <a:t>: </a:t>
            </a:r>
            <a:r>
              <a:rPr lang="en-US" sz="3600" b="0" i="0" u="none" dirty="0" smtClean="0">
                <a:solidFill>
                  <a:schemeClr val="dk2"/>
                </a:solidFill>
                <a:latin typeface="Tahoma"/>
                <a:ea typeface="Tahoma"/>
                <a:cs typeface="Tahoma"/>
                <a:sym typeface="Tahoma"/>
              </a:rPr>
              <a:t>2.304</a:t>
            </a:r>
            <a:endParaRPr lang="en-US" sz="3600" dirty="0">
              <a:solidFill>
                <a:schemeClr val="dk2"/>
              </a:solidFill>
            </a:endParaRP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dirty="0" err="1">
                <a:solidFill>
                  <a:schemeClr val="dk2"/>
                </a:solidFill>
                <a:latin typeface="Tahoma"/>
                <a:ea typeface="Tahoma"/>
                <a:cs typeface="Tahoma"/>
                <a:sym typeface="Tahoma"/>
              </a:rPr>
              <a:t>Anticoncepcionais</a:t>
            </a:r>
            <a:r>
              <a:rPr lang="en-US" sz="3600" b="0" i="0" u="none" dirty="0">
                <a:solidFill>
                  <a:schemeClr val="dk2"/>
                </a:solidFill>
                <a:latin typeface="Tahoma"/>
                <a:ea typeface="Tahoma"/>
                <a:cs typeface="Tahoma"/>
                <a:sym typeface="Tahoma"/>
              </a:rPr>
              <a:t>: </a:t>
            </a:r>
            <a:r>
              <a:rPr lang="en-US" sz="3600" dirty="0" smtClean="0">
                <a:solidFill>
                  <a:schemeClr val="dk2"/>
                </a:solidFill>
              </a:rPr>
              <a:t>252</a:t>
            </a:r>
            <a:endParaRPr lang="en-US" sz="3600" dirty="0">
              <a:solidFill>
                <a:schemeClr val="dk2"/>
              </a:solidFill>
            </a:endParaRP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dirty="0">
                <a:solidFill>
                  <a:schemeClr val="dk2"/>
                </a:solidFill>
                <a:latin typeface="Tahoma"/>
                <a:ea typeface="Tahoma"/>
                <a:cs typeface="Tahoma"/>
                <a:sym typeface="Tahoma"/>
              </a:rPr>
              <a:t> DIU : 0</a:t>
            </a:r>
          </a:p>
          <a:p>
            <a:pPr marL="342900" marR="0" lvl="0" indent="-342900" algn="l" rtl="0">
              <a:lnSpc>
                <a:spcPct val="100000"/>
              </a:lnSpc>
              <a:spcBef>
                <a:spcPts val="720"/>
              </a:spcBef>
              <a:spcAft>
                <a:spcPts val="0"/>
              </a:spcAft>
              <a:buClr>
                <a:schemeClr val="accent1"/>
              </a:buClr>
              <a:buSzPct val="25000"/>
              <a:buFont typeface="Noto Sans Symbols"/>
              <a:buNone/>
            </a:pPr>
            <a:r>
              <a:rPr lang="en-US" sz="3600" b="0" i="0" u="none" dirty="0">
                <a:solidFill>
                  <a:schemeClr val="dk2"/>
                </a:solidFill>
                <a:latin typeface="Tahoma"/>
                <a:ea typeface="Tahoma"/>
                <a:cs typeface="Tahoma"/>
                <a:sym typeface="Tahoma"/>
              </a:rPr>
              <a:t>  </a:t>
            </a:r>
          </a:p>
          <a:p>
            <a:pPr marL="342900" marR="0" lvl="0" indent="-342900" algn="r" rtl="0">
              <a:lnSpc>
                <a:spcPct val="100000"/>
              </a:lnSpc>
              <a:spcBef>
                <a:spcPts val="360"/>
              </a:spcBef>
              <a:spcAft>
                <a:spcPts val="0"/>
              </a:spcAft>
              <a:buClr>
                <a:schemeClr val="accent1"/>
              </a:buClr>
              <a:buSzPct val="25000"/>
              <a:buFont typeface="Noto Sans Symbols"/>
              <a:buNone/>
            </a:pPr>
            <a:r>
              <a:rPr lang="en-US" sz="1800" b="0" i="0" u="none" dirty="0">
                <a:solidFill>
                  <a:schemeClr val="dk2"/>
                </a:solidFill>
                <a:latin typeface="Tahoma"/>
                <a:ea typeface="Tahoma"/>
                <a:cs typeface="Tahoma"/>
                <a:sym typeface="Tahoma"/>
              </a:rPr>
              <a:t>Fonte: </a:t>
            </a:r>
            <a:r>
              <a:rPr lang="en-US" sz="1800" b="0" i="0" u="none" dirty="0" err="1">
                <a:solidFill>
                  <a:schemeClr val="dk2"/>
                </a:solidFill>
                <a:latin typeface="Tahoma"/>
                <a:ea typeface="Tahoma"/>
                <a:cs typeface="Tahoma"/>
                <a:sym typeface="Tahoma"/>
              </a:rPr>
              <a:t>Programa</a:t>
            </a:r>
            <a:r>
              <a:rPr lang="en-US" sz="1800" b="0" i="0" u="none" dirty="0">
                <a:solidFill>
                  <a:schemeClr val="dk2"/>
                </a:solidFill>
                <a:latin typeface="Tahoma"/>
                <a:ea typeface="Tahoma"/>
                <a:cs typeface="Tahoma"/>
                <a:sym typeface="Tahoma"/>
              </a:rPr>
              <a:t> DST/AIDS e</a:t>
            </a:r>
          </a:p>
          <a:p>
            <a:pPr marL="342900" marR="0" lvl="0" indent="-342900" algn="r" rtl="0">
              <a:lnSpc>
                <a:spcPct val="100000"/>
              </a:lnSpc>
              <a:spcBef>
                <a:spcPts val="360"/>
              </a:spcBef>
              <a:spcAft>
                <a:spcPts val="0"/>
              </a:spcAft>
              <a:buClr>
                <a:schemeClr val="accent1"/>
              </a:buClr>
              <a:buSzPct val="25000"/>
              <a:buFont typeface="Noto Sans Symbols"/>
              <a:buNone/>
            </a:pPr>
            <a:r>
              <a:rPr lang="en-US" sz="1800" b="0" i="0" u="none" dirty="0">
                <a:solidFill>
                  <a:schemeClr val="dk2"/>
                </a:solidFill>
                <a:latin typeface="Tahoma"/>
                <a:ea typeface="Tahoma"/>
                <a:cs typeface="Tahoma"/>
                <a:sym typeface="Tahoma"/>
              </a:rPr>
              <a:t> </a:t>
            </a:r>
            <a:r>
              <a:rPr lang="en-US" sz="1800" b="0" i="0" u="none" dirty="0" err="1">
                <a:solidFill>
                  <a:schemeClr val="dk2"/>
                </a:solidFill>
                <a:latin typeface="Tahoma"/>
                <a:ea typeface="Tahoma"/>
                <a:cs typeface="Tahoma"/>
                <a:sym typeface="Tahoma"/>
              </a:rPr>
              <a:t>Planejamento</a:t>
            </a:r>
            <a:r>
              <a:rPr lang="en-US" sz="1800" b="0" i="0" u="none" dirty="0">
                <a:solidFill>
                  <a:schemeClr val="dk2"/>
                </a:solidFill>
                <a:latin typeface="Tahoma"/>
                <a:ea typeface="Tahoma"/>
                <a:cs typeface="Tahoma"/>
                <a:sym typeface="Tahoma"/>
              </a:rPr>
              <a:t> Familiar</a:t>
            </a:r>
            <a:r>
              <a:rPr lang="en-US" sz="1800" b="0" i="0" u="none" dirty="0">
                <a:solidFill>
                  <a:srgbClr val="1D94AD"/>
                </a:solidFill>
                <a:latin typeface="Tahoma"/>
                <a:ea typeface="Tahoma"/>
                <a:cs typeface="Tahoma"/>
                <a:sym typeface="Tahoma"/>
              </a:rPr>
              <a:t>.</a:t>
            </a:r>
          </a:p>
          <a:p>
            <a:pPr marL="342900" marR="0" lvl="0" indent="-342900" algn="l" rtl="0">
              <a:spcBef>
                <a:spcPts val="360"/>
              </a:spcBef>
              <a:spcAft>
                <a:spcPts val="0"/>
              </a:spcAft>
              <a:buClr>
                <a:schemeClr val="accent1"/>
              </a:buClr>
              <a:buSzPct val="75000"/>
              <a:buFont typeface="Noto Sans Symbols"/>
              <a:buNone/>
            </a:pPr>
            <a:endParaRPr sz="1800" b="0" i="0" u="none" dirty="0">
              <a:solidFill>
                <a:srgbClr val="1D94AD"/>
              </a:solidFill>
              <a:latin typeface="Tahoma"/>
              <a:ea typeface="Tahoma"/>
              <a:cs typeface="Tahoma"/>
              <a:sym typeface="Tahoma"/>
            </a:endParaRP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Vacinas</a:t>
            </a:r>
          </a:p>
        </p:txBody>
      </p:sp>
      <p:sp>
        <p:nvSpPr>
          <p:cNvPr id="189" name="Shape 189"/>
          <p:cNvSpPr txBox="1">
            <a:spLocks noGrp="1"/>
          </p:cNvSpPr>
          <p:nvPr>
            <p:ph type="body" idx="1"/>
          </p:nvPr>
        </p:nvSpPr>
        <p:spPr>
          <a:xfrm>
            <a:off x="714375" y="1071562"/>
            <a:ext cx="7929561" cy="5572125"/>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BCG:  </a:t>
            </a:r>
            <a:r>
              <a:rPr lang="en-US" sz="2400" b="0" i="0" u="none" dirty="0" smtClean="0">
                <a:solidFill>
                  <a:schemeClr val="dk2"/>
                </a:solidFill>
                <a:latin typeface="Tahoma"/>
                <a:ea typeface="Tahoma"/>
                <a:cs typeface="Tahoma"/>
                <a:sym typeface="Tahoma"/>
              </a:rPr>
              <a:t>27                         </a:t>
            </a:r>
            <a:r>
              <a:rPr lang="en-US" sz="2400" b="0" i="0" u="none" dirty="0">
                <a:solidFill>
                  <a:schemeClr val="dk2"/>
                </a:solidFill>
                <a:latin typeface="Tahoma"/>
                <a:ea typeface="Tahoma"/>
                <a:cs typeface="Tahoma"/>
                <a:sym typeface="Tahoma"/>
              </a:rPr>
              <a:t>TETRA VIRAL - </a:t>
            </a:r>
            <a:r>
              <a:rPr lang="en-US" sz="2400" dirty="0" smtClean="0">
                <a:solidFill>
                  <a:schemeClr val="dk2"/>
                </a:solidFill>
              </a:rPr>
              <a:t>26</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err="1">
                <a:solidFill>
                  <a:schemeClr val="dk2"/>
                </a:solidFill>
                <a:latin typeface="Tahoma"/>
                <a:ea typeface="Tahoma"/>
                <a:cs typeface="Tahoma"/>
                <a:sym typeface="Tahoma"/>
              </a:rPr>
              <a:t>Hepatite</a:t>
            </a:r>
            <a:r>
              <a:rPr lang="en-US" sz="2400" b="0" i="0" u="none" dirty="0">
                <a:solidFill>
                  <a:schemeClr val="dk2"/>
                </a:solidFill>
                <a:latin typeface="Tahoma"/>
                <a:ea typeface="Tahoma"/>
                <a:cs typeface="Tahoma"/>
                <a:sym typeface="Tahoma"/>
              </a:rPr>
              <a:t> B:  </a:t>
            </a:r>
            <a:r>
              <a:rPr lang="en-US" sz="2400" dirty="0" smtClean="0">
                <a:solidFill>
                  <a:schemeClr val="dk2"/>
                </a:solidFill>
              </a:rPr>
              <a:t>50</a:t>
            </a:r>
            <a:r>
              <a:rPr lang="en-US" sz="2400" b="0" i="0" u="none" dirty="0" smtClean="0">
                <a:solidFill>
                  <a:schemeClr val="dk2"/>
                </a:solidFill>
                <a:latin typeface="Tahoma"/>
                <a:ea typeface="Tahoma"/>
                <a:cs typeface="Tahoma"/>
                <a:sym typeface="Tahoma"/>
              </a:rPr>
              <a:t>                </a:t>
            </a:r>
            <a:r>
              <a:rPr lang="en-US" sz="2400" b="0" i="0" u="none" dirty="0">
                <a:solidFill>
                  <a:schemeClr val="dk2"/>
                </a:solidFill>
                <a:latin typeface="Tahoma"/>
                <a:ea typeface="Tahoma"/>
                <a:cs typeface="Tahoma"/>
                <a:sym typeface="Tahoma"/>
              </a:rPr>
              <a:t>HEPATITE A – </a:t>
            </a:r>
            <a:r>
              <a:rPr lang="en-US" sz="2400" dirty="0" smtClean="0">
                <a:solidFill>
                  <a:schemeClr val="dk2"/>
                </a:solidFill>
              </a:rPr>
              <a:t>27</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 </a:t>
            </a:r>
            <a:r>
              <a:rPr lang="en-US" sz="2400" b="0" i="0" u="none" dirty="0" err="1">
                <a:solidFill>
                  <a:schemeClr val="dk2"/>
                </a:solidFill>
                <a:latin typeface="Tahoma"/>
                <a:ea typeface="Tahoma"/>
                <a:cs typeface="Tahoma"/>
                <a:sym typeface="Tahoma"/>
              </a:rPr>
              <a:t>DTPa</a:t>
            </a:r>
            <a:r>
              <a:rPr lang="en-US" sz="2400" b="0" i="0" u="none" dirty="0">
                <a:solidFill>
                  <a:schemeClr val="dk2"/>
                </a:solidFill>
                <a:latin typeface="Tahoma"/>
                <a:ea typeface="Tahoma"/>
                <a:cs typeface="Tahoma"/>
                <a:sym typeface="Tahoma"/>
              </a:rPr>
              <a:t> – </a:t>
            </a:r>
            <a:r>
              <a:rPr lang="en-US" sz="2400" b="0" i="0" u="none" dirty="0" smtClean="0">
                <a:solidFill>
                  <a:schemeClr val="dk2"/>
                </a:solidFill>
                <a:latin typeface="Tahoma"/>
                <a:ea typeface="Tahoma"/>
                <a:cs typeface="Tahoma"/>
                <a:sym typeface="Tahoma"/>
              </a:rPr>
              <a:t>24                      </a:t>
            </a:r>
            <a:r>
              <a:rPr lang="en-US" sz="2400" b="0" i="0" u="none" dirty="0">
                <a:solidFill>
                  <a:schemeClr val="dk2"/>
                </a:solidFill>
                <a:latin typeface="Tahoma"/>
                <a:ea typeface="Tahoma"/>
                <a:cs typeface="Tahoma"/>
                <a:sym typeface="Tahoma"/>
              </a:rPr>
              <a:t>VOP </a:t>
            </a:r>
            <a:r>
              <a:rPr lang="en-US" sz="2400" b="0" i="0" u="none" dirty="0" smtClean="0">
                <a:solidFill>
                  <a:schemeClr val="dk2"/>
                </a:solidFill>
                <a:latin typeface="Tahoma"/>
                <a:ea typeface="Tahoma"/>
                <a:cs typeface="Tahoma"/>
                <a:sym typeface="Tahoma"/>
              </a:rPr>
              <a:t>– 39</a:t>
            </a: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smtClean="0">
                <a:solidFill>
                  <a:schemeClr val="dk2"/>
                </a:solidFill>
                <a:latin typeface="Tahoma"/>
                <a:ea typeface="Tahoma"/>
                <a:cs typeface="Tahoma"/>
                <a:sym typeface="Tahoma"/>
              </a:rPr>
              <a:t>Anti </a:t>
            </a:r>
            <a:r>
              <a:rPr lang="en-US" sz="2400" b="0" i="0" u="none" dirty="0" err="1">
                <a:solidFill>
                  <a:schemeClr val="dk2"/>
                </a:solidFill>
                <a:latin typeface="Tahoma"/>
                <a:ea typeface="Tahoma"/>
                <a:cs typeface="Tahoma"/>
                <a:sym typeface="Tahoma"/>
              </a:rPr>
              <a:t>Rábica</a:t>
            </a:r>
            <a:r>
              <a:rPr lang="en-US" sz="2400" b="0" i="0" u="none" dirty="0">
                <a:solidFill>
                  <a:schemeClr val="dk2"/>
                </a:solidFill>
                <a:latin typeface="Tahoma"/>
                <a:ea typeface="Tahoma"/>
                <a:cs typeface="Tahoma"/>
                <a:sym typeface="Tahoma"/>
              </a:rPr>
              <a:t> –   </a:t>
            </a:r>
            <a:r>
              <a:rPr lang="en-US" sz="2400" b="0" i="0" u="none" dirty="0" smtClean="0">
                <a:solidFill>
                  <a:schemeClr val="dk2"/>
                </a:solidFill>
                <a:latin typeface="Tahoma"/>
                <a:ea typeface="Tahoma"/>
                <a:cs typeface="Tahoma"/>
                <a:sym typeface="Tahoma"/>
              </a:rPr>
              <a:t>00             </a:t>
            </a:r>
            <a:r>
              <a:rPr lang="en-US" sz="2400" b="0" i="0" u="none" dirty="0" err="1" smtClean="0">
                <a:solidFill>
                  <a:schemeClr val="dk2"/>
                </a:solidFill>
                <a:latin typeface="Tahoma"/>
                <a:ea typeface="Tahoma"/>
                <a:cs typeface="Tahoma"/>
                <a:sym typeface="Tahoma"/>
              </a:rPr>
              <a:t>Raiva</a:t>
            </a:r>
            <a:r>
              <a:rPr lang="en-US" sz="2400" b="0" i="0" u="none" dirty="0" smtClean="0">
                <a:solidFill>
                  <a:schemeClr val="dk2"/>
                </a:solidFill>
                <a:latin typeface="Tahoma"/>
                <a:ea typeface="Tahoma"/>
                <a:cs typeface="Tahoma"/>
                <a:sym typeface="Tahoma"/>
              </a:rPr>
              <a:t> - 04 </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VTV: </a:t>
            </a:r>
            <a:r>
              <a:rPr lang="en-US" sz="2400" b="0" i="0" u="none" dirty="0" smtClean="0">
                <a:solidFill>
                  <a:schemeClr val="dk2"/>
                </a:solidFill>
                <a:latin typeface="Tahoma"/>
                <a:ea typeface="Tahoma"/>
                <a:cs typeface="Tahoma"/>
                <a:sym typeface="Tahoma"/>
              </a:rPr>
              <a:t>29</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DT </a:t>
            </a:r>
            <a:r>
              <a:rPr lang="en-US" sz="2400" b="0" i="0" u="none" dirty="0" err="1">
                <a:solidFill>
                  <a:schemeClr val="dk2"/>
                </a:solidFill>
                <a:latin typeface="Tahoma"/>
                <a:ea typeface="Tahoma"/>
                <a:cs typeface="Tahoma"/>
                <a:sym typeface="Tahoma"/>
              </a:rPr>
              <a:t>adulto</a:t>
            </a:r>
            <a:r>
              <a:rPr lang="en-US" sz="2400" b="0" i="0" u="none" dirty="0">
                <a:solidFill>
                  <a:schemeClr val="dk2"/>
                </a:solidFill>
                <a:latin typeface="Tahoma"/>
                <a:ea typeface="Tahoma"/>
                <a:cs typeface="Tahoma"/>
                <a:sym typeface="Tahoma"/>
              </a:rPr>
              <a:t>: </a:t>
            </a:r>
            <a:r>
              <a:rPr lang="en-US" sz="2400" dirty="0" smtClean="0">
                <a:solidFill>
                  <a:schemeClr val="dk2"/>
                </a:solidFill>
              </a:rPr>
              <a:t>102</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err="1">
                <a:solidFill>
                  <a:schemeClr val="dk2"/>
                </a:solidFill>
                <a:latin typeface="Tahoma"/>
                <a:ea typeface="Tahoma"/>
                <a:cs typeface="Tahoma"/>
                <a:sym typeface="Tahoma"/>
              </a:rPr>
              <a:t>Febre</a:t>
            </a:r>
            <a:r>
              <a:rPr lang="en-US" sz="2400" b="0" i="0" u="none" dirty="0">
                <a:solidFill>
                  <a:schemeClr val="dk2"/>
                </a:solidFill>
                <a:latin typeface="Tahoma"/>
                <a:ea typeface="Tahoma"/>
                <a:cs typeface="Tahoma"/>
                <a:sym typeface="Tahoma"/>
              </a:rPr>
              <a:t> </a:t>
            </a:r>
            <a:r>
              <a:rPr lang="en-US" sz="2400" b="0" i="0" u="none" dirty="0" err="1">
                <a:solidFill>
                  <a:schemeClr val="dk2"/>
                </a:solidFill>
                <a:latin typeface="Tahoma"/>
                <a:ea typeface="Tahoma"/>
                <a:cs typeface="Tahoma"/>
                <a:sym typeface="Tahoma"/>
              </a:rPr>
              <a:t>Amarela</a:t>
            </a:r>
            <a:r>
              <a:rPr lang="en-US" sz="2400" b="0" i="0" u="none" dirty="0">
                <a:solidFill>
                  <a:schemeClr val="dk2"/>
                </a:solidFill>
                <a:latin typeface="Tahoma"/>
                <a:ea typeface="Tahoma"/>
                <a:cs typeface="Tahoma"/>
                <a:sym typeface="Tahoma"/>
              </a:rPr>
              <a:t>:  </a:t>
            </a:r>
            <a:r>
              <a:rPr lang="en-US" sz="2400" dirty="0" smtClean="0">
                <a:solidFill>
                  <a:schemeClr val="dk2"/>
                </a:solidFill>
              </a:rPr>
              <a:t>40</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err="1">
                <a:solidFill>
                  <a:schemeClr val="dk2"/>
                </a:solidFill>
                <a:latin typeface="Tahoma"/>
                <a:ea typeface="Tahoma"/>
                <a:cs typeface="Tahoma"/>
                <a:sym typeface="Tahoma"/>
              </a:rPr>
              <a:t>Rotavírus</a:t>
            </a:r>
            <a:r>
              <a:rPr lang="en-US" sz="2400" b="0" i="0" u="none" dirty="0">
                <a:solidFill>
                  <a:schemeClr val="dk2"/>
                </a:solidFill>
                <a:latin typeface="Tahoma"/>
                <a:ea typeface="Tahoma"/>
                <a:cs typeface="Tahoma"/>
                <a:sym typeface="Tahoma"/>
              </a:rPr>
              <a:t>: </a:t>
            </a:r>
            <a:r>
              <a:rPr lang="en-US" sz="2400" b="0" i="0" u="none" dirty="0" smtClean="0">
                <a:solidFill>
                  <a:schemeClr val="dk2"/>
                </a:solidFill>
                <a:latin typeface="Tahoma"/>
                <a:ea typeface="Tahoma"/>
                <a:cs typeface="Tahoma"/>
                <a:sym typeface="Tahoma"/>
              </a:rPr>
              <a:t>71</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DPT: </a:t>
            </a:r>
            <a:r>
              <a:rPr lang="en-US" sz="2400" dirty="0" smtClean="0">
                <a:solidFill>
                  <a:schemeClr val="dk2"/>
                </a:solidFill>
              </a:rPr>
              <a:t>39</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PNEUMO 10:  </a:t>
            </a:r>
            <a:r>
              <a:rPr lang="en-US" sz="2400" b="0" i="0" u="none" dirty="0" smtClean="0">
                <a:solidFill>
                  <a:schemeClr val="dk2"/>
                </a:solidFill>
                <a:latin typeface="Tahoma"/>
                <a:ea typeface="Tahoma"/>
                <a:cs typeface="Tahoma"/>
                <a:sym typeface="Tahoma"/>
              </a:rPr>
              <a:t>85</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err="1">
                <a:solidFill>
                  <a:schemeClr val="dk2"/>
                </a:solidFill>
                <a:latin typeface="Tahoma"/>
                <a:ea typeface="Tahoma"/>
                <a:cs typeface="Tahoma"/>
                <a:sym typeface="Tahoma"/>
              </a:rPr>
              <a:t>Meningo</a:t>
            </a:r>
            <a:r>
              <a:rPr lang="en-US" sz="2400" b="0" i="0" u="none" dirty="0">
                <a:solidFill>
                  <a:schemeClr val="dk2"/>
                </a:solidFill>
                <a:latin typeface="Tahoma"/>
                <a:ea typeface="Tahoma"/>
                <a:cs typeface="Tahoma"/>
                <a:sym typeface="Tahoma"/>
              </a:rPr>
              <a:t>: </a:t>
            </a:r>
            <a:r>
              <a:rPr lang="en-US" sz="2400" dirty="0" smtClean="0">
                <a:solidFill>
                  <a:schemeClr val="dk2"/>
                </a:solidFill>
              </a:rPr>
              <a:t>134</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VIP (Polio </a:t>
            </a:r>
            <a:r>
              <a:rPr lang="en-US" sz="2400" b="0" i="0" u="none" dirty="0" err="1">
                <a:solidFill>
                  <a:schemeClr val="dk2"/>
                </a:solidFill>
                <a:latin typeface="Tahoma"/>
                <a:ea typeface="Tahoma"/>
                <a:cs typeface="Tahoma"/>
                <a:sym typeface="Tahoma"/>
              </a:rPr>
              <a:t>Inativa</a:t>
            </a:r>
            <a:r>
              <a:rPr lang="en-US" sz="2400" b="0" i="0" u="none" dirty="0">
                <a:solidFill>
                  <a:schemeClr val="dk2"/>
                </a:solidFill>
                <a:latin typeface="Tahoma"/>
                <a:ea typeface="Tahoma"/>
                <a:cs typeface="Tahoma"/>
                <a:sym typeface="Tahoma"/>
              </a:rPr>
              <a:t>) – </a:t>
            </a:r>
            <a:r>
              <a:rPr lang="en-US" sz="2400" b="0" i="0" u="none" dirty="0" smtClean="0">
                <a:solidFill>
                  <a:schemeClr val="dk2"/>
                </a:solidFill>
                <a:latin typeface="Tahoma"/>
                <a:ea typeface="Tahoma"/>
                <a:cs typeface="Tahoma"/>
                <a:sym typeface="Tahoma"/>
              </a:rPr>
              <a:t>94</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Penta – </a:t>
            </a:r>
            <a:r>
              <a:rPr lang="en-US" sz="2400" b="0" i="0" u="none" dirty="0" smtClean="0">
                <a:solidFill>
                  <a:schemeClr val="dk2"/>
                </a:solidFill>
                <a:latin typeface="Tahoma"/>
                <a:ea typeface="Tahoma"/>
                <a:cs typeface="Tahoma"/>
                <a:sym typeface="Tahoma"/>
              </a:rPr>
              <a:t>94</a:t>
            </a:r>
            <a:endParaRPr lang="en-US" sz="2400" b="0" i="0" u="none" dirty="0">
              <a:solidFill>
                <a:schemeClr val="dk2"/>
              </a:solidFill>
              <a:latin typeface="Tahoma"/>
              <a:ea typeface="Tahoma"/>
              <a:cs typeface="Tahoma"/>
              <a:sym typeface="Tahoma"/>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dk2"/>
                </a:solidFill>
                <a:latin typeface="Tahoma"/>
                <a:ea typeface="Tahoma"/>
                <a:cs typeface="Tahoma"/>
                <a:sym typeface="Tahoma"/>
              </a:rPr>
              <a:t>HPV - </a:t>
            </a:r>
            <a:r>
              <a:rPr lang="en-US" sz="2400" dirty="0" smtClean="0">
                <a:solidFill>
                  <a:schemeClr val="dk2"/>
                </a:solidFill>
              </a:rPr>
              <a:t>83</a:t>
            </a:r>
            <a:endParaRPr lang="en-US" sz="2400" b="0" i="0" u="none" dirty="0">
              <a:solidFill>
                <a:schemeClr val="dk2"/>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r>
              <a:rPr lang="en-US" sz="1400" b="0" i="0" u="none" dirty="0">
                <a:solidFill>
                  <a:srgbClr val="1D94AD"/>
                </a:solidFill>
                <a:latin typeface="Tahoma"/>
                <a:ea typeface="Tahoma"/>
                <a:cs typeface="Tahoma"/>
                <a:sym typeface="Tahoma"/>
              </a:rPr>
              <a:t>Fonte: API</a:t>
            </a: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1640" y="188640"/>
            <a:ext cx="7601272" cy="1044352"/>
          </a:xfrm>
        </p:spPr>
        <p:txBody>
          <a:bodyPr/>
          <a:lstStyle/>
          <a:p>
            <a:pPr algn="just"/>
            <a:r>
              <a:rPr lang="pt-BR" sz="3600" dirty="0" smtClean="0">
                <a:solidFill>
                  <a:schemeClr val="bg2"/>
                </a:solidFill>
              </a:rPr>
              <a:t>Relatório Consolidado de Cadastro Território NIS II/ ESF II</a:t>
            </a:r>
            <a:endParaRPr lang="pt-BR" sz="3600" dirty="0">
              <a:solidFill>
                <a:schemeClr val="bg2"/>
              </a:solidFill>
            </a:endParaRPr>
          </a:p>
        </p:txBody>
      </p:sp>
      <p:sp>
        <p:nvSpPr>
          <p:cNvPr id="3" name="Espaço Reservado para Texto 2"/>
          <p:cNvSpPr>
            <a:spLocks noGrp="1"/>
          </p:cNvSpPr>
          <p:nvPr>
            <p:ph type="body" idx="1"/>
          </p:nvPr>
        </p:nvSpPr>
        <p:spPr>
          <a:xfrm>
            <a:off x="1219200" y="1676400"/>
            <a:ext cx="6305128" cy="4724400"/>
          </a:xfrm>
        </p:spPr>
        <p:txBody>
          <a:bodyPr/>
          <a:lstStyle/>
          <a:p>
            <a:r>
              <a:rPr lang="pt-BR" sz="2400" dirty="0" smtClean="0">
                <a:solidFill>
                  <a:schemeClr val="bg2"/>
                </a:solidFill>
              </a:rPr>
              <a:t>Usuários : 2.101</a:t>
            </a:r>
          </a:p>
          <a:p>
            <a:r>
              <a:rPr lang="pt-BR" sz="2400" dirty="0" smtClean="0">
                <a:solidFill>
                  <a:schemeClr val="bg2"/>
                </a:solidFill>
              </a:rPr>
              <a:t>Domiciliar : 877</a:t>
            </a:r>
          </a:p>
          <a:p>
            <a:r>
              <a:rPr lang="pt-BR" sz="2400" dirty="0" smtClean="0">
                <a:solidFill>
                  <a:schemeClr val="bg2"/>
                </a:solidFill>
              </a:rPr>
              <a:t>Famílias : 612</a:t>
            </a:r>
          </a:p>
          <a:p>
            <a:r>
              <a:rPr lang="pt-BR" sz="2400" dirty="0" smtClean="0">
                <a:solidFill>
                  <a:schemeClr val="bg2"/>
                </a:solidFill>
              </a:rPr>
              <a:t>Zona rural : 253</a:t>
            </a:r>
          </a:p>
          <a:p>
            <a:r>
              <a:rPr lang="pt-BR" sz="2400" dirty="0" smtClean="0">
                <a:solidFill>
                  <a:schemeClr val="bg2"/>
                </a:solidFill>
              </a:rPr>
              <a:t>Zona urbana : 624</a:t>
            </a:r>
          </a:p>
          <a:p>
            <a:r>
              <a:rPr lang="pt-BR" sz="2400" dirty="0" smtClean="0">
                <a:solidFill>
                  <a:schemeClr val="bg2"/>
                </a:solidFill>
              </a:rPr>
              <a:t>População masculina: 1.046</a:t>
            </a:r>
          </a:p>
          <a:p>
            <a:r>
              <a:rPr lang="pt-BR" sz="2400" dirty="0" err="1" smtClean="0">
                <a:solidFill>
                  <a:schemeClr val="bg2"/>
                </a:solidFill>
              </a:rPr>
              <a:t>Populaçao</a:t>
            </a:r>
            <a:r>
              <a:rPr lang="pt-BR" sz="2400" dirty="0" smtClean="0">
                <a:solidFill>
                  <a:schemeClr val="bg2"/>
                </a:solidFill>
              </a:rPr>
              <a:t> feminina: 1.055</a:t>
            </a:r>
          </a:p>
          <a:p>
            <a:endParaRPr lang="pt-BR" sz="2400" dirty="0">
              <a:solidFill>
                <a:schemeClr val="bg2"/>
              </a:solidFill>
            </a:endParaRPr>
          </a:p>
          <a:p>
            <a:r>
              <a:rPr lang="pt-BR" sz="2400" dirty="0" smtClean="0">
                <a:solidFill>
                  <a:schemeClr val="bg2"/>
                </a:solidFill>
              </a:rPr>
              <a:t>Total : 2.101</a:t>
            </a:r>
            <a:endParaRPr lang="pt-BR" sz="2400" dirty="0">
              <a:solidFill>
                <a:schemeClr val="bg2"/>
              </a:solidFill>
            </a:endParaRPr>
          </a:p>
        </p:txBody>
      </p:sp>
    </p:spTree>
    <p:extLst>
      <p:ext uri="{BB962C8B-B14F-4D97-AF65-F5344CB8AC3E}">
        <p14:creationId xmlns:p14="http://schemas.microsoft.com/office/powerpoint/2010/main" val="2792377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bg2"/>
                </a:solidFill>
              </a:rPr>
              <a:t>Mapa Epidemiológico</a:t>
            </a:r>
            <a:endParaRPr lang="pt-BR" dirty="0">
              <a:solidFill>
                <a:schemeClr val="bg2"/>
              </a:solidFill>
            </a:endParaRPr>
          </a:p>
        </p:txBody>
      </p:sp>
      <p:sp>
        <p:nvSpPr>
          <p:cNvPr id="3" name="Espaço Reservado para Texto 2"/>
          <p:cNvSpPr>
            <a:spLocks noGrp="1"/>
          </p:cNvSpPr>
          <p:nvPr>
            <p:ph type="body" idx="1"/>
          </p:nvPr>
        </p:nvSpPr>
        <p:spPr>
          <a:xfrm>
            <a:off x="1219200" y="1676400"/>
            <a:ext cx="6953200" cy="4724400"/>
          </a:xfrm>
        </p:spPr>
        <p:txBody>
          <a:bodyPr/>
          <a:lstStyle/>
          <a:p>
            <a:r>
              <a:rPr lang="pt-BR" sz="2400" dirty="0" smtClean="0">
                <a:solidFill>
                  <a:schemeClr val="bg2"/>
                </a:solidFill>
              </a:rPr>
              <a:t>Crianças 00 a 02 anos: 61</a:t>
            </a:r>
          </a:p>
          <a:p>
            <a:r>
              <a:rPr lang="pt-BR" sz="2400" dirty="0" smtClean="0">
                <a:solidFill>
                  <a:schemeClr val="bg2"/>
                </a:solidFill>
              </a:rPr>
              <a:t>Crianças 03 a 05 anos: 45</a:t>
            </a:r>
          </a:p>
          <a:p>
            <a:r>
              <a:rPr lang="pt-BR" sz="2400" dirty="0" smtClean="0">
                <a:solidFill>
                  <a:schemeClr val="bg2"/>
                </a:solidFill>
              </a:rPr>
              <a:t>Gestantes: 21</a:t>
            </a:r>
          </a:p>
          <a:p>
            <a:r>
              <a:rPr lang="pt-BR" sz="2400" dirty="0" smtClean="0">
                <a:solidFill>
                  <a:schemeClr val="bg2"/>
                </a:solidFill>
              </a:rPr>
              <a:t>Diabéticos: 72</a:t>
            </a:r>
          </a:p>
          <a:p>
            <a:r>
              <a:rPr lang="pt-BR" sz="2400" dirty="0" smtClean="0">
                <a:solidFill>
                  <a:schemeClr val="bg2"/>
                </a:solidFill>
              </a:rPr>
              <a:t>Hipertensos: 283</a:t>
            </a:r>
          </a:p>
          <a:p>
            <a:r>
              <a:rPr lang="pt-BR" sz="2400" dirty="0" smtClean="0">
                <a:solidFill>
                  <a:schemeClr val="bg2"/>
                </a:solidFill>
              </a:rPr>
              <a:t>Hipertensos/Diabéticos: 88</a:t>
            </a:r>
          </a:p>
          <a:p>
            <a:r>
              <a:rPr lang="pt-BR" sz="2400" dirty="0" smtClean="0">
                <a:solidFill>
                  <a:schemeClr val="bg2"/>
                </a:solidFill>
              </a:rPr>
              <a:t>Hanseníase: 01</a:t>
            </a:r>
          </a:p>
          <a:p>
            <a:r>
              <a:rPr lang="pt-BR" sz="2400" dirty="0" smtClean="0">
                <a:solidFill>
                  <a:schemeClr val="bg2"/>
                </a:solidFill>
              </a:rPr>
              <a:t>Saúde mental: 23</a:t>
            </a:r>
          </a:p>
          <a:p>
            <a:r>
              <a:rPr lang="pt-BR" sz="2400" dirty="0" smtClean="0">
                <a:solidFill>
                  <a:schemeClr val="bg2"/>
                </a:solidFill>
              </a:rPr>
              <a:t>Idoso : 255</a:t>
            </a:r>
          </a:p>
          <a:p>
            <a:r>
              <a:rPr lang="pt-BR" sz="2400" dirty="0" smtClean="0">
                <a:solidFill>
                  <a:schemeClr val="bg2"/>
                </a:solidFill>
              </a:rPr>
              <a:t>Acamados: 21</a:t>
            </a:r>
          </a:p>
          <a:p>
            <a:r>
              <a:rPr lang="pt-BR" sz="2400" dirty="0" smtClean="0">
                <a:solidFill>
                  <a:schemeClr val="bg2"/>
                </a:solidFill>
              </a:rPr>
              <a:t>Total de Famílias: 811</a:t>
            </a:r>
            <a:endParaRPr lang="pt-BR" sz="2400" dirty="0">
              <a:solidFill>
                <a:schemeClr val="bg2"/>
              </a:solidFill>
            </a:endParaRPr>
          </a:p>
        </p:txBody>
      </p:sp>
    </p:spTree>
    <p:extLst>
      <p:ext uri="{BB962C8B-B14F-4D97-AF65-F5344CB8AC3E}">
        <p14:creationId xmlns:p14="http://schemas.microsoft.com/office/powerpoint/2010/main" val="3374412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0" i="0" u="none" strike="noStrike" cap="none" dirty="0" err="1">
                <a:solidFill>
                  <a:schemeClr val="dk2"/>
                </a:solidFill>
                <a:latin typeface="Tahoma"/>
                <a:ea typeface="Tahoma"/>
                <a:cs typeface="Tahoma"/>
                <a:sym typeface="Tahoma"/>
              </a:rPr>
              <a:t>Procedimentos</a:t>
            </a:r>
            <a:r>
              <a:rPr lang="en-US" sz="4000" b="0" i="0" u="none" strike="noStrike" cap="none" dirty="0">
                <a:solidFill>
                  <a:schemeClr val="dk2"/>
                </a:solidFill>
                <a:latin typeface="Tahoma"/>
                <a:ea typeface="Tahoma"/>
                <a:cs typeface="Tahoma"/>
                <a:sym typeface="Tahoma"/>
              </a:rPr>
              <a:t> </a:t>
            </a:r>
            <a:r>
              <a:rPr lang="en-US" sz="4000" b="0" i="0" u="none" strike="noStrike" cap="none" dirty="0" err="1">
                <a:solidFill>
                  <a:schemeClr val="dk2"/>
                </a:solidFill>
                <a:latin typeface="Tahoma"/>
                <a:ea typeface="Tahoma"/>
                <a:cs typeface="Tahoma"/>
                <a:sym typeface="Tahoma"/>
              </a:rPr>
              <a:t>Odontológicos</a:t>
            </a:r>
            <a:r>
              <a:rPr lang="en-US" sz="4000" b="0" i="0" u="none" strike="noStrike" cap="none" dirty="0">
                <a:solidFill>
                  <a:schemeClr val="dk2"/>
                </a:solidFill>
                <a:latin typeface="Tahoma"/>
                <a:ea typeface="Tahoma"/>
                <a:cs typeface="Tahoma"/>
                <a:sym typeface="Tahoma"/>
              </a:rPr>
              <a:t> – ESF – EQUIPE II </a:t>
            </a:r>
            <a:r>
              <a:rPr lang="en-US" sz="4000" b="0" i="0" u="none" strike="noStrike" cap="none" dirty="0" err="1">
                <a:solidFill>
                  <a:schemeClr val="dk2"/>
                </a:solidFill>
                <a:latin typeface="Tahoma"/>
                <a:ea typeface="Tahoma"/>
                <a:cs typeface="Tahoma"/>
                <a:sym typeface="Tahoma"/>
              </a:rPr>
              <a:t>Dr</a:t>
            </a:r>
            <a:r>
              <a:rPr lang="en-US" sz="4000" b="0" i="0" u="none" strike="noStrike" cap="none" dirty="0">
                <a:solidFill>
                  <a:schemeClr val="dk2"/>
                </a:solidFill>
                <a:latin typeface="Tahoma"/>
                <a:ea typeface="Tahoma"/>
                <a:cs typeface="Tahoma"/>
                <a:sym typeface="Tahoma"/>
              </a:rPr>
              <a:t>ª. Rebeca</a:t>
            </a:r>
          </a:p>
        </p:txBody>
      </p:sp>
      <p:sp>
        <p:nvSpPr>
          <p:cNvPr id="195" name="Shape 195"/>
          <p:cNvSpPr txBox="1">
            <a:spLocks noGrp="1"/>
          </p:cNvSpPr>
          <p:nvPr>
            <p:ph type="body" idx="1"/>
          </p:nvPr>
        </p:nvSpPr>
        <p:spPr>
          <a:xfrm>
            <a:off x="1219200" y="1643061"/>
            <a:ext cx="7391399" cy="4757737"/>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Arial"/>
              <a:buChar char="•"/>
            </a:pPr>
            <a:r>
              <a:rPr lang="en-US" sz="2800" b="0" i="0" u="none" dirty="0" err="1">
                <a:solidFill>
                  <a:schemeClr val="dk2"/>
                </a:solidFill>
                <a:latin typeface="Tahoma"/>
                <a:ea typeface="Tahoma"/>
                <a:cs typeface="Tahoma"/>
                <a:sym typeface="Tahoma"/>
              </a:rPr>
              <a:t>Pacientes</a:t>
            </a:r>
            <a:r>
              <a:rPr lang="en-US" sz="2800" b="0" i="0" u="none" dirty="0">
                <a:solidFill>
                  <a:schemeClr val="dk2"/>
                </a:solidFill>
                <a:latin typeface="Tahoma"/>
                <a:ea typeface="Tahoma"/>
                <a:cs typeface="Tahoma"/>
                <a:sym typeface="Tahoma"/>
              </a:rPr>
              <a:t>: </a:t>
            </a:r>
            <a:r>
              <a:rPr lang="en-US" sz="2800" dirty="0" smtClean="0">
                <a:solidFill>
                  <a:schemeClr val="dk2"/>
                </a:solidFill>
              </a:rPr>
              <a:t>498</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err="1">
                <a:solidFill>
                  <a:schemeClr val="dk2"/>
                </a:solidFill>
                <a:latin typeface="Tahoma"/>
                <a:ea typeface="Tahoma"/>
                <a:cs typeface="Tahoma"/>
                <a:sym typeface="Tahoma"/>
              </a:rPr>
              <a:t>Atendimentos</a:t>
            </a:r>
            <a:r>
              <a:rPr lang="en-US" sz="2800" b="0" i="0" u="none" dirty="0">
                <a:solidFill>
                  <a:schemeClr val="dk2"/>
                </a:solidFill>
                <a:latin typeface="Tahoma"/>
                <a:ea typeface="Tahoma"/>
                <a:cs typeface="Tahoma"/>
                <a:sym typeface="Tahoma"/>
              </a:rPr>
              <a:t>: </a:t>
            </a:r>
            <a:r>
              <a:rPr lang="en-US" sz="2800" dirty="0" smtClean="0">
                <a:solidFill>
                  <a:schemeClr val="dk2"/>
                </a:solidFill>
              </a:rPr>
              <a:t>581</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a:solidFill>
                  <a:schemeClr val="dk2"/>
                </a:solidFill>
                <a:latin typeface="Tahoma"/>
                <a:ea typeface="Tahoma"/>
                <a:cs typeface="Tahoma"/>
                <a:sym typeface="Tahoma"/>
              </a:rPr>
              <a:t>Nº de </a:t>
            </a:r>
            <a:r>
              <a:rPr lang="en-US" sz="2800" b="0" i="0" u="none" dirty="0" err="1">
                <a:solidFill>
                  <a:schemeClr val="dk2"/>
                </a:solidFill>
                <a:latin typeface="Tahoma"/>
                <a:ea typeface="Tahoma"/>
                <a:cs typeface="Tahoma"/>
                <a:sym typeface="Tahoma"/>
              </a:rPr>
              <a:t>Escovações</a:t>
            </a:r>
            <a:r>
              <a:rPr lang="en-US" sz="2800" b="0" i="0" u="none" dirty="0">
                <a:solidFill>
                  <a:schemeClr val="dk2"/>
                </a:solidFill>
                <a:latin typeface="Tahoma"/>
                <a:ea typeface="Tahoma"/>
                <a:cs typeface="Tahoma"/>
                <a:sym typeface="Tahoma"/>
              </a:rPr>
              <a:t>:  – </a:t>
            </a:r>
            <a:r>
              <a:rPr lang="en-US" sz="2800" b="0" i="0" u="none" dirty="0" err="1">
                <a:solidFill>
                  <a:schemeClr val="dk2"/>
                </a:solidFill>
                <a:latin typeface="Tahoma"/>
                <a:ea typeface="Tahoma"/>
                <a:cs typeface="Tahoma"/>
                <a:sym typeface="Tahoma"/>
              </a:rPr>
              <a:t>incluindo</a:t>
            </a:r>
            <a:r>
              <a:rPr lang="en-US" sz="2800" b="0" i="0" u="none" dirty="0">
                <a:solidFill>
                  <a:schemeClr val="dk2"/>
                </a:solidFill>
                <a:latin typeface="Tahoma"/>
                <a:ea typeface="Tahoma"/>
                <a:cs typeface="Tahoma"/>
                <a:sym typeface="Tahoma"/>
              </a:rPr>
              <a:t> as </a:t>
            </a:r>
            <a:r>
              <a:rPr lang="en-US" sz="2800" b="0" i="0" u="none" dirty="0" err="1">
                <a:solidFill>
                  <a:schemeClr val="dk2"/>
                </a:solidFill>
                <a:latin typeface="Tahoma"/>
                <a:ea typeface="Tahoma"/>
                <a:cs typeface="Tahoma"/>
                <a:sym typeface="Tahoma"/>
              </a:rPr>
              <a:t>crianças</a:t>
            </a:r>
            <a:r>
              <a:rPr lang="en-US" sz="2800" b="0" i="0" u="none" dirty="0">
                <a:solidFill>
                  <a:schemeClr val="dk2"/>
                </a:solidFill>
                <a:latin typeface="Tahoma"/>
                <a:ea typeface="Tahoma"/>
                <a:cs typeface="Tahoma"/>
                <a:sym typeface="Tahoma"/>
              </a:rPr>
              <a:t> da </a:t>
            </a:r>
            <a:r>
              <a:rPr lang="en-US" sz="2800" b="0" i="0" u="none" dirty="0" err="1">
                <a:solidFill>
                  <a:schemeClr val="dk2"/>
                </a:solidFill>
                <a:latin typeface="Tahoma"/>
                <a:ea typeface="Tahoma"/>
                <a:cs typeface="Tahoma"/>
                <a:sym typeface="Tahoma"/>
              </a:rPr>
              <a:t>escola</a:t>
            </a:r>
            <a:r>
              <a:rPr lang="en-US" sz="2800" b="0" i="0" u="none" dirty="0">
                <a:solidFill>
                  <a:schemeClr val="dk2"/>
                </a:solidFill>
                <a:latin typeface="Tahoma"/>
                <a:ea typeface="Tahoma"/>
                <a:cs typeface="Tahoma"/>
                <a:sym typeface="Tahoma"/>
              </a:rPr>
              <a:t>: </a:t>
            </a:r>
            <a:r>
              <a:rPr lang="en-US" sz="2800" dirty="0" smtClean="0">
                <a:solidFill>
                  <a:schemeClr val="dk2"/>
                </a:solidFill>
              </a:rPr>
              <a:t>4.282</a:t>
            </a:r>
            <a:r>
              <a:rPr lang="en-US" sz="2800" b="0" i="0" u="none" dirty="0" smtClean="0">
                <a:solidFill>
                  <a:schemeClr val="dk2"/>
                </a:solidFill>
                <a:latin typeface="Tahoma"/>
                <a:ea typeface="Tahoma"/>
                <a:cs typeface="Tahoma"/>
                <a:sym typeface="Tahoma"/>
              </a:rPr>
              <a:t> </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a:solidFill>
                  <a:schemeClr val="dk2"/>
                </a:solidFill>
                <a:latin typeface="Tahoma"/>
                <a:ea typeface="Tahoma"/>
                <a:cs typeface="Tahoma"/>
                <a:sym typeface="Tahoma"/>
              </a:rPr>
              <a:t>Nº de </a:t>
            </a:r>
            <a:r>
              <a:rPr lang="en-US" sz="2800" b="0" i="0" u="none" dirty="0" err="1">
                <a:solidFill>
                  <a:schemeClr val="dk2"/>
                </a:solidFill>
                <a:latin typeface="Tahoma"/>
                <a:ea typeface="Tahoma"/>
                <a:cs typeface="Tahoma"/>
                <a:sym typeface="Tahoma"/>
              </a:rPr>
              <a:t>Restaurações</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337</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a:solidFill>
                  <a:schemeClr val="dk2"/>
                </a:solidFill>
                <a:latin typeface="Tahoma"/>
                <a:ea typeface="Tahoma"/>
                <a:cs typeface="Tahoma"/>
                <a:sym typeface="Tahoma"/>
              </a:rPr>
              <a:t>Nº de </a:t>
            </a:r>
            <a:r>
              <a:rPr lang="en-US" sz="2800" b="0" i="0" u="none" dirty="0" err="1">
                <a:solidFill>
                  <a:schemeClr val="dk2"/>
                </a:solidFill>
                <a:latin typeface="Tahoma"/>
                <a:ea typeface="Tahoma"/>
                <a:cs typeface="Tahoma"/>
                <a:sym typeface="Tahoma"/>
              </a:rPr>
              <a:t>pacientes</a:t>
            </a:r>
            <a:r>
              <a:rPr lang="en-US" sz="2800" b="0" i="0" u="none" dirty="0">
                <a:solidFill>
                  <a:schemeClr val="dk2"/>
                </a:solidFill>
                <a:latin typeface="Tahoma"/>
                <a:ea typeface="Tahoma"/>
                <a:cs typeface="Tahoma"/>
                <a:sym typeface="Tahoma"/>
              </a:rPr>
              <a:t> </a:t>
            </a:r>
            <a:r>
              <a:rPr lang="en-US" sz="2800" b="0" i="0" u="none" dirty="0" err="1">
                <a:solidFill>
                  <a:schemeClr val="dk2"/>
                </a:solidFill>
                <a:latin typeface="Tahoma"/>
                <a:ea typeface="Tahoma"/>
                <a:cs typeface="Tahoma"/>
                <a:sym typeface="Tahoma"/>
              </a:rPr>
              <a:t>encaminhados</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128</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a:solidFill>
                  <a:schemeClr val="dk2"/>
                </a:solidFill>
                <a:latin typeface="Tahoma"/>
                <a:ea typeface="Tahoma"/>
                <a:cs typeface="Tahoma"/>
                <a:sym typeface="Tahoma"/>
              </a:rPr>
              <a:t>Nº de </a:t>
            </a:r>
            <a:r>
              <a:rPr lang="en-US" sz="2800" b="0" i="0" u="none" dirty="0" err="1">
                <a:solidFill>
                  <a:schemeClr val="dk2"/>
                </a:solidFill>
                <a:latin typeface="Tahoma"/>
                <a:ea typeface="Tahoma"/>
                <a:cs typeface="Tahoma"/>
                <a:sym typeface="Tahoma"/>
              </a:rPr>
              <a:t>pacientes</a:t>
            </a:r>
            <a:r>
              <a:rPr lang="en-US" sz="2800" b="0" i="0" u="none" dirty="0">
                <a:solidFill>
                  <a:schemeClr val="dk2"/>
                </a:solidFill>
                <a:latin typeface="Tahoma"/>
                <a:ea typeface="Tahoma"/>
                <a:cs typeface="Tahoma"/>
                <a:sym typeface="Tahoma"/>
              </a:rPr>
              <a:t> – </a:t>
            </a:r>
            <a:r>
              <a:rPr lang="en-US" sz="2400" b="0" i="0" u="none" dirty="0" err="1">
                <a:solidFill>
                  <a:schemeClr val="dk2"/>
                </a:solidFill>
                <a:latin typeface="Tahoma"/>
                <a:ea typeface="Tahoma"/>
                <a:cs typeface="Tahoma"/>
                <a:sym typeface="Tahoma"/>
              </a:rPr>
              <a:t>término</a:t>
            </a:r>
            <a:r>
              <a:rPr lang="en-US" sz="2400" b="0" i="0" u="none" dirty="0">
                <a:solidFill>
                  <a:schemeClr val="dk2"/>
                </a:solidFill>
                <a:latin typeface="Tahoma"/>
                <a:ea typeface="Tahoma"/>
                <a:cs typeface="Tahoma"/>
                <a:sym typeface="Tahoma"/>
              </a:rPr>
              <a:t> de </a:t>
            </a:r>
            <a:r>
              <a:rPr lang="en-US" sz="2400" b="0" i="0" u="none" dirty="0" err="1">
                <a:solidFill>
                  <a:schemeClr val="dk2"/>
                </a:solidFill>
                <a:latin typeface="Tahoma"/>
                <a:ea typeface="Tahoma"/>
                <a:cs typeface="Tahoma"/>
                <a:sym typeface="Tahoma"/>
              </a:rPr>
              <a:t>tratamento</a:t>
            </a:r>
            <a:r>
              <a:rPr lang="en-US" sz="2400" b="0" i="0" u="none" dirty="0">
                <a:solidFill>
                  <a:schemeClr val="dk2"/>
                </a:solidFill>
                <a:latin typeface="Tahoma"/>
                <a:ea typeface="Tahoma"/>
                <a:cs typeface="Tahoma"/>
                <a:sym typeface="Tahoma"/>
              </a:rPr>
              <a:t>: </a:t>
            </a:r>
            <a:r>
              <a:rPr lang="en-US" sz="2800" dirty="0" smtClean="0">
                <a:solidFill>
                  <a:schemeClr val="dk2"/>
                </a:solidFill>
              </a:rPr>
              <a:t>70</a:t>
            </a:r>
            <a:endParaRPr lang="en-US" sz="2800" b="0" i="0" u="none" dirty="0">
              <a:solidFill>
                <a:schemeClr val="dk2"/>
              </a:solidFill>
              <a:latin typeface="Tahoma"/>
              <a:ea typeface="Tahoma"/>
              <a:cs typeface="Tahoma"/>
              <a:sym typeface="Tahoma"/>
            </a:endParaRP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err="1">
                <a:solidFill>
                  <a:schemeClr val="dk2"/>
                </a:solidFill>
                <a:latin typeface="Tahoma"/>
                <a:ea typeface="Tahoma"/>
                <a:cs typeface="Tahoma"/>
                <a:sym typeface="Tahoma"/>
              </a:rPr>
              <a:t>Bochecho</a:t>
            </a:r>
            <a:r>
              <a:rPr lang="en-US" sz="2800" b="0" i="0" u="none" dirty="0">
                <a:solidFill>
                  <a:schemeClr val="dk2"/>
                </a:solidFill>
                <a:latin typeface="Tahoma"/>
                <a:ea typeface="Tahoma"/>
                <a:cs typeface="Tahoma"/>
                <a:sym typeface="Tahoma"/>
              </a:rPr>
              <a:t> – Escola </a:t>
            </a:r>
            <a:r>
              <a:rPr lang="en-US" sz="2800" b="0" i="0" u="none" dirty="0" err="1">
                <a:solidFill>
                  <a:schemeClr val="dk2"/>
                </a:solidFill>
                <a:latin typeface="Tahoma"/>
                <a:ea typeface="Tahoma"/>
                <a:cs typeface="Tahoma"/>
                <a:sym typeface="Tahoma"/>
              </a:rPr>
              <a:t>Menino</a:t>
            </a:r>
            <a:r>
              <a:rPr lang="en-US" sz="2800" b="0" i="0" u="none" dirty="0">
                <a:solidFill>
                  <a:schemeClr val="dk2"/>
                </a:solidFill>
                <a:latin typeface="Tahoma"/>
                <a:ea typeface="Tahoma"/>
                <a:cs typeface="Tahoma"/>
                <a:sym typeface="Tahoma"/>
              </a:rPr>
              <a:t>	Jesus –  </a:t>
            </a:r>
            <a:r>
              <a:rPr lang="en-US" sz="2800" dirty="0" smtClean="0">
                <a:solidFill>
                  <a:schemeClr val="dk2"/>
                </a:solidFill>
              </a:rPr>
              <a:t>3.992</a:t>
            </a:r>
          </a:p>
          <a:p>
            <a:pPr marL="342900" marR="0" lvl="0" indent="-342900" algn="l" rtl="0">
              <a:lnSpc>
                <a:spcPct val="100000"/>
              </a:lnSpc>
              <a:spcBef>
                <a:spcPts val="560"/>
              </a:spcBef>
              <a:spcAft>
                <a:spcPts val="0"/>
              </a:spcAft>
              <a:buClr>
                <a:schemeClr val="accent1"/>
              </a:buClr>
              <a:buSzPct val="75000"/>
              <a:buFont typeface="Arial"/>
              <a:buChar char="•"/>
            </a:pPr>
            <a:r>
              <a:rPr lang="en-US" sz="2800" b="0" i="0" u="none" dirty="0" err="1" smtClean="0">
                <a:solidFill>
                  <a:schemeClr val="dk2"/>
                </a:solidFill>
                <a:latin typeface="Tahoma"/>
                <a:ea typeface="Tahoma"/>
                <a:cs typeface="Tahoma"/>
                <a:sym typeface="Tahoma"/>
              </a:rPr>
              <a:t>Obs</a:t>
            </a:r>
            <a:r>
              <a:rPr lang="en-US" sz="2800" b="0" i="0" u="none" dirty="0" smtClean="0">
                <a:solidFill>
                  <a:schemeClr val="dk2"/>
                </a:solidFill>
                <a:latin typeface="Tahoma"/>
                <a:ea typeface="Tahoma"/>
                <a:cs typeface="Tahoma"/>
                <a:sym typeface="Tahoma"/>
              </a:rPr>
              <a:t>: </a:t>
            </a:r>
            <a:r>
              <a:rPr lang="en-US" sz="2800" b="0" i="0" u="none" dirty="0" err="1" smtClean="0">
                <a:solidFill>
                  <a:schemeClr val="dk2"/>
                </a:solidFill>
                <a:latin typeface="Tahoma"/>
                <a:ea typeface="Tahoma"/>
                <a:cs typeface="Tahoma"/>
                <a:sym typeface="Tahoma"/>
              </a:rPr>
              <a:t>Mês</a:t>
            </a:r>
            <a:r>
              <a:rPr lang="en-US" sz="2800" b="0" i="0" u="none" dirty="0" smtClean="0">
                <a:solidFill>
                  <a:schemeClr val="dk2"/>
                </a:solidFill>
                <a:latin typeface="Tahoma"/>
                <a:ea typeface="Tahoma"/>
                <a:cs typeface="Tahoma"/>
                <a:sym typeface="Tahoma"/>
              </a:rPr>
              <a:t> de </a:t>
            </a:r>
            <a:r>
              <a:rPr lang="en-US" sz="2800" b="0" i="0" u="none" dirty="0" err="1" smtClean="0">
                <a:solidFill>
                  <a:schemeClr val="dk2"/>
                </a:solidFill>
                <a:latin typeface="Tahoma"/>
                <a:ea typeface="Tahoma"/>
                <a:cs typeface="Tahoma"/>
                <a:sym typeface="Tahoma"/>
              </a:rPr>
              <a:t>maio</a:t>
            </a:r>
            <a:r>
              <a:rPr lang="en-US" sz="2800" b="0" i="0" u="none" dirty="0" smtClean="0">
                <a:solidFill>
                  <a:schemeClr val="dk2"/>
                </a:solidFill>
                <a:latin typeface="Tahoma"/>
                <a:ea typeface="Tahoma"/>
                <a:cs typeface="Tahoma"/>
                <a:sym typeface="Tahoma"/>
              </a:rPr>
              <a:t> </a:t>
            </a:r>
            <a:r>
              <a:rPr lang="en-US" sz="2800" b="0" i="0" u="none" dirty="0" err="1" smtClean="0">
                <a:solidFill>
                  <a:schemeClr val="dk2"/>
                </a:solidFill>
                <a:latin typeface="Tahoma"/>
                <a:ea typeface="Tahoma"/>
                <a:cs typeface="Tahoma"/>
                <a:sym typeface="Tahoma"/>
              </a:rPr>
              <a:t>estava</a:t>
            </a:r>
            <a:r>
              <a:rPr lang="en-US" sz="2800" b="0" i="0" u="none" dirty="0" smtClean="0">
                <a:solidFill>
                  <a:schemeClr val="dk2"/>
                </a:solidFill>
                <a:latin typeface="Tahoma"/>
                <a:ea typeface="Tahoma"/>
                <a:cs typeface="Tahoma"/>
                <a:sym typeface="Tahoma"/>
              </a:rPr>
              <a:t> </a:t>
            </a:r>
            <a:r>
              <a:rPr lang="en-US" sz="2800" b="0" i="0" u="none" dirty="0" err="1" smtClean="0">
                <a:solidFill>
                  <a:schemeClr val="dk2"/>
                </a:solidFill>
                <a:latin typeface="Tahoma"/>
                <a:ea typeface="Tahoma"/>
                <a:cs typeface="Tahoma"/>
                <a:sym typeface="Tahoma"/>
              </a:rPr>
              <a:t>sem</a:t>
            </a:r>
            <a:r>
              <a:rPr lang="en-US" sz="2800" b="0" i="0" u="none" dirty="0" smtClean="0">
                <a:solidFill>
                  <a:schemeClr val="dk2"/>
                </a:solidFill>
                <a:latin typeface="Tahoma"/>
                <a:ea typeface="Tahoma"/>
                <a:cs typeface="Tahoma"/>
                <a:sym typeface="Tahoma"/>
              </a:rPr>
              <a:t> </a:t>
            </a:r>
            <a:r>
              <a:rPr lang="en-US" sz="2800" b="0" i="0" u="none" dirty="0" err="1" smtClean="0">
                <a:solidFill>
                  <a:schemeClr val="dk2"/>
                </a:solidFill>
                <a:latin typeface="Tahoma"/>
                <a:ea typeface="Tahoma"/>
                <a:cs typeface="Tahoma"/>
                <a:sym typeface="Tahoma"/>
              </a:rPr>
              <a:t>dentista</a:t>
            </a:r>
            <a:r>
              <a:rPr lang="en-US" sz="2800" b="0" i="0" u="none" dirty="0" smtClean="0">
                <a:solidFill>
                  <a:schemeClr val="dk2"/>
                </a:solidFill>
                <a:latin typeface="Tahoma"/>
                <a:ea typeface="Tahoma"/>
                <a:cs typeface="Tahoma"/>
                <a:sym typeface="Tahoma"/>
              </a:rPr>
              <a:t> </a:t>
            </a:r>
            <a:endParaRPr lang="en-US" sz="2800" b="0" i="0" u="none"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1" i="0" u="none" strike="noStrike" cap="none">
                <a:solidFill>
                  <a:schemeClr val="dk2"/>
                </a:solidFill>
                <a:latin typeface="Tahoma"/>
                <a:ea typeface="Tahoma"/>
                <a:cs typeface="Tahoma"/>
                <a:sym typeface="Tahoma"/>
              </a:rPr>
              <a:t>Cronograma de Audiência</a:t>
            </a:r>
          </a:p>
        </p:txBody>
      </p:sp>
      <p:sp>
        <p:nvSpPr>
          <p:cNvPr id="103" name="Shape 103"/>
          <p:cNvSpPr txBox="1">
            <a:spLocks noGrp="1"/>
          </p:cNvSpPr>
          <p:nvPr>
            <p:ph type="body" idx="1"/>
          </p:nvPr>
        </p:nvSpPr>
        <p:spPr>
          <a:xfrm>
            <a:off x="1219200" y="2382836"/>
            <a:ext cx="7391399" cy="4017961"/>
          </a:xfrm>
          <a:prstGeom prst="rect">
            <a:avLst/>
          </a:prstGeom>
          <a:noFill/>
          <a:ln>
            <a:noFill/>
          </a:ln>
        </p:spPr>
        <p:txBody>
          <a:bodyPr lIns="91425" tIns="45700" rIns="91425" bIns="45700" anchor="t" anchorCtr="0">
            <a:noAutofit/>
          </a:bodyPr>
          <a:lstStyle/>
          <a:p>
            <a:pPr marL="342900" marR="0" lvl="0" indent="-342900" algn="l" rtl="0">
              <a:lnSpc>
                <a:spcPct val="150000"/>
              </a:lnSpc>
              <a:spcBef>
                <a:spcPts val="0"/>
              </a:spcBef>
              <a:spcAft>
                <a:spcPts val="0"/>
              </a:spcAft>
              <a:buClr>
                <a:schemeClr val="accent1"/>
              </a:buClr>
              <a:buSzPct val="75000"/>
              <a:buFont typeface="Noto Sans Symbols"/>
              <a:buChar char="●"/>
            </a:pPr>
            <a:r>
              <a:rPr lang="en-US" sz="2800" b="0" i="0" u="none" strike="noStrike" cap="none">
                <a:solidFill>
                  <a:schemeClr val="dk2"/>
                </a:solidFill>
                <a:latin typeface="Tahoma"/>
                <a:ea typeface="Tahoma"/>
                <a:cs typeface="Tahoma"/>
                <a:sym typeface="Tahoma"/>
              </a:rPr>
              <a:t>Maio  de cada ano – 1º Quadrimestre.</a:t>
            </a:r>
          </a:p>
          <a:p>
            <a:pPr marL="342900" marR="0" lvl="0" indent="-342900" algn="l" rtl="0">
              <a:lnSpc>
                <a:spcPct val="150000"/>
              </a:lnSpc>
              <a:spcBef>
                <a:spcPts val="560"/>
              </a:spcBef>
              <a:spcAft>
                <a:spcPts val="0"/>
              </a:spcAft>
              <a:buClr>
                <a:schemeClr val="accent1"/>
              </a:buClr>
              <a:buSzPct val="75000"/>
              <a:buFont typeface="Noto Sans Symbols"/>
              <a:buChar char="●"/>
            </a:pPr>
            <a:r>
              <a:rPr lang="en-US" sz="2800" b="0" i="0" u="none" strike="noStrike" cap="none">
                <a:solidFill>
                  <a:schemeClr val="dk2"/>
                </a:solidFill>
                <a:latin typeface="Tahoma"/>
                <a:ea typeface="Tahoma"/>
                <a:cs typeface="Tahoma"/>
                <a:sym typeface="Tahoma"/>
              </a:rPr>
              <a:t>Setembro  de cada ano – 2º Quadrimestre.</a:t>
            </a:r>
          </a:p>
          <a:p>
            <a:pPr marL="342900" marR="0" lvl="0" indent="-342900" algn="l" rtl="0">
              <a:lnSpc>
                <a:spcPct val="150000"/>
              </a:lnSpc>
              <a:spcBef>
                <a:spcPts val="560"/>
              </a:spcBef>
              <a:spcAft>
                <a:spcPts val="0"/>
              </a:spcAft>
              <a:buClr>
                <a:schemeClr val="accent1"/>
              </a:buClr>
              <a:buSzPct val="75000"/>
              <a:buFont typeface="Noto Sans Symbols"/>
              <a:buChar char="●"/>
            </a:pPr>
            <a:r>
              <a:rPr lang="en-US" sz="2800" b="0" i="0" u="none" strike="noStrike" cap="none">
                <a:solidFill>
                  <a:schemeClr val="dk2"/>
                </a:solidFill>
                <a:latin typeface="Tahoma"/>
                <a:ea typeface="Tahoma"/>
                <a:cs typeface="Tahoma"/>
                <a:sym typeface="Tahoma"/>
              </a:rPr>
              <a:t>Janeiro  de cada ano – 3º Quadrimestre.</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PRODUÇÃO HOSPITALAR</a:t>
            </a:r>
          </a:p>
        </p:txBody>
      </p:sp>
      <p:sp>
        <p:nvSpPr>
          <p:cNvPr id="201" name="Shape 201"/>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Consulta</a:t>
            </a:r>
            <a:r>
              <a:rPr lang="en-US" sz="2800" b="0" i="0" u="none" dirty="0">
                <a:solidFill>
                  <a:schemeClr val="dk2"/>
                </a:solidFill>
                <a:latin typeface="Tahoma"/>
                <a:ea typeface="Tahoma"/>
                <a:cs typeface="Tahoma"/>
                <a:sym typeface="Tahoma"/>
              </a:rPr>
              <a:t> Simples: </a:t>
            </a:r>
            <a:r>
              <a:rPr lang="en-US" sz="2800" dirty="0" smtClean="0">
                <a:solidFill>
                  <a:schemeClr val="dk2"/>
                </a:solidFill>
              </a:rPr>
              <a:t>795</a:t>
            </a:r>
            <a:endParaRPr lang="en-US" sz="2800" dirty="0">
              <a:solidFill>
                <a:schemeClr val="dk2"/>
              </a:solidFill>
            </a:endParaRPr>
          </a:p>
          <a:p>
            <a:pPr marL="342900" marR="0" lvl="0" indent="-342900" algn="l" rtl="0">
              <a:lnSpc>
                <a:spcPct val="10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Consulta</a:t>
            </a:r>
            <a:r>
              <a:rPr lang="en-US" sz="2800" b="0" i="0" u="none" dirty="0">
                <a:solidFill>
                  <a:schemeClr val="dk2"/>
                </a:solidFill>
                <a:latin typeface="Tahoma"/>
                <a:ea typeface="Tahoma"/>
                <a:cs typeface="Tahoma"/>
                <a:sym typeface="Tahoma"/>
              </a:rPr>
              <a:t> com </a:t>
            </a:r>
            <a:r>
              <a:rPr lang="en-US" sz="2800" b="0" i="0" u="none" dirty="0" err="1">
                <a:solidFill>
                  <a:schemeClr val="dk2"/>
                </a:solidFill>
                <a:latin typeface="Tahoma"/>
                <a:ea typeface="Tahoma"/>
                <a:cs typeface="Tahoma"/>
                <a:sym typeface="Tahoma"/>
              </a:rPr>
              <a:t>Terapia</a:t>
            </a:r>
            <a:r>
              <a:rPr lang="en-US" sz="2800" b="0" i="0" u="none" dirty="0">
                <a:solidFill>
                  <a:schemeClr val="dk2"/>
                </a:solidFill>
                <a:latin typeface="Tahoma"/>
                <a:ea typeface="Tahoma"/>
                <a:cs typeface="Tahoma"/>
                <a:sym typeface="Tahoma"/>
              </a:rPr>
              <a:t> (</a:t>
            </a:r>
            <a:r>
              <a:rPr lang="en-US" sz="2800" b="0" i="0" u="none" dirty="0" err="1">
                <a:solidFill>
                  <a:schemeClr val="dk2"/>
                </a:solidFill>
                <a:latin typeface="Tahoma"/>
                <a:ea typeface="Tahoma"/>
                <a:cs typeface="Tahoma"/>
                <a:sym typeface="Tahoma"/>
              </a:rPr>
              <a:t>medicação</a:t>
            </a:r>
            <a:r>
              <a:rPr lang="en-US" sz="2800" b="0" i="0" u="none" dirty="0">
                <a:solidFill>
                  <a:schemeClr val="dk2"/>
                </a:solidFill>
                <a:latin typeface="Tahoma"/>
                <a:ea typeface="Tahoma"/>
                <a:cs typeface="Tahoma"/>
                <a:sym typeface="Tahoma"/>
              </a:rPr>
              <a:t>): </a:t>
            </a:r>
            <a:r>
              <a:rPr lang="en-US" sz="2800" dirty="0" smtClean="0">
                <a:solidFill>
                  <a:schemeClr val="dk2"/>
                </a:solidFill>
              </a:rPr>
              <a:t>2340</a:t>
            </a:r>
            <a:endParaRPr lang="en-US" sz="2800" dirty="0">
              <a:solidFill>
                <a:schemeClr val="dk2"/>
              </a:solidFill>
            </a:endParaRPr>
          </a:p>
          <a:p>
            <a:pPr marL="342900" marR="0" lvl="0" indent="-342900" algn="l" rtl="0">
              <a:lnSpc>
                <a:spcPct val="10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Consulta</a:t>
            </a:r>
            <a:r>
              <a:rPr lang="en-US" sz="2800" b="0" i="0" u="none" dirty="0">
                <a:solidFill>
                  <a:schemeClr val="dk2"/>
                </a:solidFill>
                <a:latin typeface="Tahoma"/>
                <a:ea typeface="Tahoma"/>
                <a:cs typeface="Tahoma"/>
                <a:sym typeface="Tahoma"/>
              </a:rPr>
              <a:t> com </a:t>
            </a:r>
            <a:r>
              <a:rPr lang="en-US" sz="2800" b="0" i="0" u="none" dirty="0" err="1">
                <a:solidFill>
                  <a:schemeClr val="dk2"/>
                </a:solidFill>
                <a:latin typeface="Tahoma"/>
                <a:ea typeface="Tahoma"/>
                <a:cs typeface="Tahoma"/>
                <a:sym typeface="Tahoma"/>
              </a:rPr>
              <a:t>observação</a:t>
            </a:r>
            <a:r>
              <a:rPr lang="en-US" sz="2800" b="0" i="0" u="none" dirty="0">
                <a:solidFill>
                  <a:schemeClr val="dk2"/>
                </a:solidFill>
                <a:latin typeface="Tahoma"/>
                <a:ea typeface="Tahoma"/>
                <a:cs typeface="Tahoma"/>
                <a:sym typeface="Tahoma"/>
              </a:rPr>
              <a:t> de 08 a 24 horas: </a:t>
            </a:r>
            <a:r>
              <a:rPr lang="en-US" sz="2800" dirty="0" smtClean="0">
                <a:solidFill>
                  <a:schemeClr val="dk2"/>
                </a:solidFill>
              </a:rPr>
              <a:t>124</a:t>
            </a:r>
            <a:endParaRPr lang="en-US" sz="2800" dirty="0">
              <a:solidFill>
                <a:schemeClr val="dk2"/>
              </a:solidFill>
            </a:endParaRPr>
          </a:p>
          <a:p>
            <a:pPr marL="342900" marR="0" lvl="0" indent="-342900" algn="l" rtl="0">
              <a:lnSpc>
                <a:spcPct val="10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Outros </a:t>
            </a:r>
            <a:r>
              <a:rPr lang="en-US" sz="2800" b="0" i="0" u="none" dirty="0" err="1">
                <a:solidFill>
                  <a:schemeClr val="tx1"/>
                </a:solidFill>
                <a:latin typeface="Tahoma"/>
                <a:ea typeface="Tahoma"/>
                <a:cs typeface="Tahoma"/>
                <a:sym typeface="Tahoma"/>
              </a:rPr>
              <a:t>procedimentos</a:t>
            </a:r>
            <a:r>
              <a:rPr lang="en-US" sz="2800" b="0" i="0" u="none" dirty="0">
                <a:solidFill>
                  <a:schemeClr val="tx1"/>
                </a:solidFill>
                <a:latin typeface="Tahoma"/>
                <a:ea typeface="Tahoma"/>
                <a:cs typeface="Tahoma"/>
                <a:sym typeface="Tahoma"/>
              </a:rPr>
              <a:t>: 1</a:t>
            </a:r>
            <a:r>
              <a:rPr lang="en-US" sz="2800" dirty="0">
                <a:solidFill>
                  <a:schemeClr val="tx1"/>
                </a:solidFill>
              </a:rPr>
              <a:t>202</a:t>
            </a:r>
          </a:p>
          <a:p>
            <a:pPr marL="342900" marR="0" lvl="0" indent="-342900" algn="l" rtl="0">
              <a:lnSpc>
                <a:spcPct val="100000"/>
              </a:lnSpc>
              <a:spcBef>
                <a:spcPts val="560"/>
              </a:spcBef>
              <a:spcAft>
                <a:spcPts val="0"/>
              </a:spcAft>
              <a:buClr>
                <a:schemeClr val="accent1"/>
              </a:buClr>
              <a:buSzPct val="75000"/>
              <a:buFont typeface="Noto Sans Symbols"/>
              <a:buChar char="●"/>
            </a:pPr>
            <a:r>
              <a:rPr lang="en-US" sz="2800" b="0" i="0" u="none" dirty="0">
                <a:solidFill>
                  <a:schemeClr val="dk2"/>
                </a:solidFill>
                <a:latin typeface="Tahoma"/>
                <a:ea typeface="Tahoma"/>
                <a:cs typeface="Tahoma"/>
                <a:sym typeface="Tahoma"/>
              </a:rPr>
              <a:t>(</a:t>
            </a:r>
            <a:r>
              <a:rPr lang="en-US" sz="2800" b="0" i="0" u="none" dirty="0" err="1">
                <a:solidFill>
                  <a:schemeClr val="dk2"/>
                </a:solidFill>
                <a:latin typeface="Tahoma"/>
                <a:ea typeface="Tahoma"/>
                <a:cs typeface="Tahoma"/>
                <a:sym typeface="Tahoma"/>
              </a:rPr>
              <a:t>drenagem</a:t>
            </a:r>
            <a:r>
              <a:rPr lang="en-US" sz="2800" b="0" i="0" u="none" dirty="0">
                <a:solidFill>
                  <a:schemeClr val="dk2"/>
                </a:solidFill>
                <a:latin typeface="Tahoma"/>
                <a:ea typeface="Tahoma"/>
                <a:cs typeface="Tahoma"/>
                <a:sym typeface="Tahoma"/>
              </a:rPr>
              <a:t> de </a:t>
            </a:r>
            <a:r>
              <a:rPr lang="en-US" sz="2800" b="0" i="0" u="none" dirty="0" err="1">
                <a:solidFill>
                  <a:schemeClr val="dk2"/>
                </a:solidFill>
                <a:latin typeface="Tahoma"/>
                <a:ea typeface="Tahoma"/>
                <a:cs typeface="Tahoma"/>
                <a:sym typeface="Tahoma"/>
              </a:rPr>
              <a:t>abcesso</a:t>
            </a:r>
            <a:r>
              <a:rPr lang="en-US" sz="2800" b="0" i="0" u="none" dirty="0">
                <a:solidFill>
                  <a:schemeClr val="dk2"/>
                </a:solidFill>
                <a:latin typeface="Tahoma"/>
                <a:ea typeface="Tahoma"/>
                <a:cs typeface="Tahoma"/>
                <a:sym typeface="Tahoma"/>
              </a:rPr>
              <a:t>, </a:t>
            </a:r>
            <a:r>
              <a:rPr lang="en-US" sz="2800" b="0" i="0" u="none" dirty="0" err="1">
                <a:solidFill>
                  <a:schemeClr val="dk2"/>
                </a:solidFill>
                <a:latin typeface="Tahoma"/>
                <a:ea typeface="Tahoma"/>
                <a:cs typeface="Tahoma"/>
                <a:sym typeface="Tahoma"/>
              </a:rPr>
              <a:t>retirada</a:t>
            </a:r>
            <a:r>
              <a:rPr lang="en-US" sz="2800" b="0" i="0" u="none" dirty="0">
                <a:solidFill>
                  <a:schemeClr val="dk2"/>
                </a:solidFill>
                <a:latin typeface="Tahoma"/>
                <a:ea typeface="Tahoma"/>
                <a:cs typeface="Tahoma"/>
                <a:sym typeface="Tahoma"/>
              </a:rPr>
              <a:t> de </a:t>
            </a:r>
            <a:r>
              <a:rPr lang="en-US" sz="2800" b="0" i="0" u="none" dirty="0" err="1">
                <a:solidFill>
                  <a:schemeClr val="dk2"/>
                </a:solidFill>
                <a:latin typeface="Tahoma"/>
                <a:ea typeface="Tahoma"/>
                <a:cs typeface="Tahoma"/>
                <a:sym typeface="Tahoma"/>
              </a:rPr>
              <a:t>unha</a:t>
            </a:r>
            <a:r>
              <a:rPr lang="en-US" sz="2800" b="0" i="0" u="none" dirty="0">
                <a:solidFill>
                  <a:schemeClr val="dk2"/>
                </a:solidFill>
                <a:latin typeface="Tahoma"/>
                <a:ea typeface="Tahoma"/>
                <a:cs typeface="Tahoma"/>
                <a:sym typeface="Tahoma"/>
              </a:rPr>
              <a:t>, </a:t>
            </a:r>
            <a:r>
              <a:rPr lang="en-US" sz="2800" b="0" i="0" u="none" dirty="0" err="1">
                <a:solidFill>
                  <a:schemeClr val="dk2"/>
                </a:solidFill>
                <a:latin typeface="Tahoma"/>
                <a:ea typeface="Tahoma"/>
                <a:cs typeface="Tahoma"/>
                <a:sym typeface="Tahoma"/>
              </a:rPr>
              <a:t>verrugas</a:t>
            </a:r>
            <a:r>
              <a:rPr lang="en-US" sz="2800" b="0" i="0" u="none" dirty="0">
                <a:solidFill>
                  <a:schemeClr val="dk2"/>
                </a:solidFill>
                <a:latin typeface="Tahoma"/>
                <a:ea typeface="Tahoma"/>
                <a:cs typeface="Tahoma"/>
                <a:sym typeface="Tahoma"/>
              </a:rPr>
              <a:t>, etc.)</a:t>
            </a:r>
          </a:p>
          <a:p>
            <a:pPr marL="342900" marR="0" lvl="0" indent="-342900" algn="l" rtl="0">
              <a:spcBef>
                <a:spcPts val="560"/>
              </a:spcBef>
              <a:spcAft>
                <a:spcPts val="0"/>
              </a:spcAft>
              <a:buClr>
                <a:schemeClr val="accent1"/>
              </a:buClr>
              <a:buSzPct val="75000"/>
              <a:buFont typeface="Noto Sans Symbols"/>
              <a:buNone/>
            </a:pPr>
            <a:endParaRPr sz="2800" b="0" i="0" u="none"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600" b="1" i="0" u="none" strike="noStrike" cap="none" dirty="0" err="1">
                <a:solidFill>
                  <a:schemeClr val="dk2"/>
                </a:solidFill>
                <a:latin typeface="Tahoma"/>
                <a:ea typeface="Tahoma"/>
                <a:cs typeface="Tahoma"/>
                <a:sym typeface="Tahoma"/>
              </a:rPr>
              <a:t>Demonstrativo</a:t>
            </a:r>
            <a:r>
              <a:rPr lang="en-US" sz="3600" b="1" i="0" u="none" strike="noStrike" cap="none" dirty="0">
                <a:solidFill>
                  <a:schemeClr val="dk2"/>
                </a:solidFill>
                <a:latin typeface="Tahoma"/>
                <a:ea typeface="Tahoma"/>
                <a:cs typeface="Tahoma"/>
                <a:sym typeface="Tahoma"/>
              </a:rPr>
              <a:t> de </a:t>
            </a:r>
            <a:r>
              <a:rPr lang="en-US" sz="3600" b="1" i="0" u="none" strike="noStrike" cap="none" dirty="0" err="1">
                <a:solidFill>
                  <a:schemeClr val="dk2"/>
                </a:solidFill>
                <a:latin typeface="Tahoma"/>
                <a:ea typeface="Tahoma"/>
                <a:cs typeface="Tahoma"/>
                <a:sym typeface="Tahoma"/>
              </a:rPr>
              <a:t>Produção</a:t>
            </a:r>
            <a:r>
              <a:rPr lang="en-US" sz="3600" b="1" i="0" u="none" strike="noStrike" cap="none" dirty="0">
                <a:solidFill>
                  <a:schemeClr val="dk2"/>
                </a:solidFill>
                <a:latin typeface="Tahoma"/>
                <a:ea typeface="Tahoma"/>
                <a:cs typeface="Tahoma"/>
                <a:sym typeface="Tahoma"/>
              </a:rPr>
              <a:t> de </a:t>
            </a:r>
            <a:r>
              <a:rPr lang="en-US" sz="3600" b="1" i="0" u="none" strike="noStrike" cap="none" dirty="0" err="1">
                <a:solidFill>
                  <a:schemeClr val="dk2"/>
                </a:solidFill>
                <a:latin typeface="Tahoma"/>
                <a:ea typeface="Tahoma"/>
                <a:cs typeface="Tahoma"/>
                <a:sym typeface="Tahoma"/>
              </a:rPr>
              <a:t>Saúde</a:t>
            </a:r>
            <a:r>
              <a:rPr lang="en-US" sz="4000" b="0" i="0" u="none" strike="noStrike" cap="none" dirty="0">
                <a:solidFill>
                  <a:schemeClr val="dk2"/>
                </a:solidFill>
                <a:latin typeface="Tahoma"/>
                <a:ea typeface="Tahoma"/>
                <a:cs typeface="Tahoma"/>
                <a:sym typeface="Tahoma"/>
              </a:rPr>
              <a:t> – </a:t>
            </a:r>
            <a:r>
              <a:rPr lang="en-US" sz="4000" b="0" i="0" u="none" strike="noStrike" cap="none" dirty="0" err="1">
                <a:solidFill>
                  <a:schemeClr val="dk2"/>
                </a:solidFill>
                <a:latin typeface="Tahoma"/>
                <a:ea typeface="Tahoma"/>
                <a:cs typeface="Tahoma"/>
                <a:sym typeface="Tahoma"/>
              </a:rPr>
              <a:t>Clínica</a:t>
            </a:r>
            <a:r>
              <a:rPr lang="en-US" sz="4000" b="0" i="0" u="none" strike="noStrike" cap="none" dirty="0">
                <a:solidFill>
                  <a:schemeClr val="dk2"/>
                </a:solidFill>
                <a:latin typeface="Tahoma"/>
                <a:ea typeface="Tahoma"/>
                <a:cs typeface="Tahoma"/>
                <a:sym typeface="Tahoma"/>
              </a:rPr>
              <a:t> da </a:t>
            </a:r>
            <a:r>
              <a:rPr lang="en-US" sz="4000" b="0" i="0" u="none" strike="noStrike" cap="none" dirty="0" err="1">
                <a:solidFill>
                  <a:schemeClr val="dk2"/>
                </a:solidFill>
                <a:latin typeface="Tahoma"/>
                <a:ea typeface="Tahoma"/>
                <a:cs typeface="Tahoma"/>
                <a:sym typeface="Tahoma"/>
              </a:rPr>
              <a:t>Mulher</a:t>
            </a:r>
            <a:endParaRPr lang="en-US" sz="4000" b="0" i="0" u="none" strike="noStrike" cap="none" dirty="0">
              <a:solidFill>
                <a:schemeClr val="dk2"/>
              </a:solidFill>
              <a:latin typeface="Tahoma"/>
              <a:ea typeface="Tahoma"/>
              <a:cs typeface="Tahoma"/>
              <a:sym typeface="Tahoma"/>
            </a:endParaRPr>
          </a:p>
        </p:txBody>
      </p:sp>
      <p:sp>
        <p:nvSpPr>
          <p:cNvPr id="207" name="Shape 207"/>
          <p:cNvSpPr txBox="1">
            <a:spLocks noGrp="1"/>
          </p:cNvSpPr>
          <p:nvPr>
            <p:ph type="body" idx="1"/>
          </p:nvPr>
        </p:nvSpPr>
        <p:spPr>
          <a:xfrm>
            <a:off x="1219200" y="1643061"/>
            <a:ext cx="7391399" cy="4757737"/>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Consulta</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Médica:</a:t>
            </a:r>
            <a:r>
              <a:rPr lang="en-US" sz="2800" dirty="0" smtClean="0">
                <a:solidFill>
                  <a:schemeClr val="dk2"/>
                </a:solidFill>
              </a:rPr>
              <a:t>75</a:t>
            </a:r>
            <a:r>
              <a:rPr lang="en-US" sz="2800" b="0" i="0" u="none" dirty="0">
                <a:solidFill>
                  <a:schemeClr val="dk2"/>
                </a:solidFill>
                <a:latin typeface="Tahoma"/>
                <a:ea typeface="Tahoma"/>
                <a:cs typeface="Tahoma"/>
                <a:sym typeface="Tahoma"/>
              </a:rPr>
              <a:t>	</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Pré</a:t>
            </a:r>
            <a:r>
              <a:rPr lang="en-US" sz="2800" b="0" i="0" u="none" dirty="0">
                <a:solidFill>
                  <a:schemeClr val="dk2"/>
                </a:solidFill>
                <a:latin typeface="Tahoma"/>
                <a:ea typeface="Tahoma"/>
                <a:cs typeface="Tahoma"/>
                <a:sym typeface="Tahoma"/>
              </a:rPr>
              <a:t>-Natal: </a:t>
            </a:r>
            <a:r>
              <a:rPr lang="en-US" sz="2800" dirty="0" smtClean="0">
                <a:solidFill>
                  <a:schemeClr val="dk2"/>
                </a:solidFill>
              </a:rPr>
              <a:t>74</a:t>
            </a:r>
            <a:endParaRPr lang="en-US" sz="2800" dirty="0">
              <a:solidFill>
                <a:schemeClr val="dk2"/>
              </a:solidFill>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Prevenção</a:t>
            </a:r>
            <a:r>
              <a:rPr lang="en-US" sz="2800" b="0" i="0" u="none" dirty="0">
                <a:solidFill>
                  <a:schemeClr val="dk2"/>
                </a:solidFill>
                <a:latin typeface="Tahoma"/>
                <a:ea typeface="Tahoma"/>
                <a:cs typeface="Tahoma"/>
                <a:sym typeface="Tahoma"/>
              </a:rPr>
              <a:t> de </a:t>
            </a:r>
            <a:r>
              <a:rPr lang="en-US" sz="2800" b="0" i="0" u="none" dirty="0" err="1">
                <a:solidFill>
                  <a:schemeClr val="dk2"/>
                </a:solidFill>
                <a:latin typeface="Tahoma"/>
                <a:ea typeface="Tahoma"/>
                <a:cs typeface="Tahoma"/>
                <a:sym typeface="Tahoma"/>
              </a:rPr>
              <a:t>Câncer</a:t>
            </a:r>
            <a:r>
              <a:rPr lang="en-US" sz="2800" b="0" i="0" u="none" dirty="0">
                <a:solidFill>
                  <a:schemeClr val="dk2"/>
                </a:solidFill>
                <a:latin typeface="Tahoma"/>
                <a:ea typeface="Tahoma"/>
                <a:cs typeface="Tahoma"/>
                <a:sym typeface="Tahoma"/>
              </a:rPr>
              <a:t> de </a:t>
            </a:r>
            <a:r>
              <a:rPr lang="en-US" sz="2800" b="0" i="0" u="none" dirty="0" err="1">
                <a:solidFill>
                  <a:schemeClr val="dk2"/>
                </a:solidFill>
                <a:latin typeface="Tahoma"/>
                <a:ea typeface="Tahoma"/>
                <a:cs typeface="Tahoma"/>
                <a:sym typeface="Tahoma"/>
              </a:rPr>
              <a:t>Útero</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38</a:t>
            </a:r>
            <a:endParaRPr lang="en-US" sz="2800" b="0" i="0" u="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dk2"/>
                </a:solidFill>
                <a:latin typeface="Tahoma"/>
                <a:ea typeface="Tahoma"/>
                <a:cs typeface="Tahoma"/>
                <a:sym typeface="Tahoma"/>
              </a:rPr>
              <a:t>Diabetes: </a:t>
            </a:r>
            <a:r>
              <a:rPr lang="en-US" sz="2800" b="0" i="0" u="none" dirty="0" smtClean="0">
                <a:solidFill>
                  <a:schemeClr val="dk2"/>
                </a:solidFill>
                <a:latin typeface="Tahoma"/>
                <a:ea typeface="Tahoma"/>
                <a:cs typeface="Tahoma"/>
                <a:sym typeface="Tahoma"/>
              </a:rPr>
              <a:t>230</a:t>
            </a:r>
            <a:endParaRPr lang="en-US" sz="2800" b="0" i="0" u="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Hipertensão</a:t>
            </a:r>
            <a:r>
              <a:rPr lang="en-US" sz="2800" b="0" i="0" u="none" dirty="0">
                <a:solidFill>
                  <a:schemeClr val="dk2"/>
                </a:solidFill>
                <a:latin typeface="Tahoma"/>
                <a:ea typeface="Tahoma"/>
                <a:cs typeface="Tahoma"/>
                <a:sym typeface="Tahoma"/>
              </a:rPr>
              <a:t> Arterial: </a:t>
            </a:r>
            <a:r>
              <a:rPr lang="en-US" sz="2800" dirty="0" smtClean="0">
                <a:solidFill>
                  <a:schemeClr val="dk2"/>
                </a:solidFill>
              </a:rPr>
              <a:t>713</a:t>
            </a:r>
            <a:endParaRPr lang="en-US" sz="2800" dirty="0">
              <a:solidFill>
                <a:schemeClr val="dk2"/>
              </a:solidFill>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Hanseníase</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00</a:t>
            </a:r>
            <a:endParaRPr lang="en-US" sz="2800" b="0" i="0" u="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dk2"/>
                </a:solidFill>
                <a:latin typeface="Tahoma"/>
                <a:ea typeface="Tahoma"/>
                <a:cs typeface="Tahoma"/>
                <a:sym typeface="Tahoma"/>
              </a:rPr>
              <a:t>Tuberculose</a:t>
            </a:r>
            <a:r>
              <a:rPr lang="en-US" sz="2800" b="0" i="0" u="none" dirty="0">
                <a:solidFill>
                  <a:schemeClr val="dk2"/>
                </a:solidFill>
                <a:latin typeface="Tahoma"/>
                <a:ea typeface="Tahoma"/>
                <a:cs typeface="Tahoma"/>
                <a:sym typeface="Tahoma"/>
              </a:rPr>
              <a:t>: </a:t>
            </a:r>
            <a:r>
              <a:rPr lang="en-US" sz="2800" b="0" i="0" u="none" dirty="0" smtClean="0">
                <a:solidFill>
                  <a:schemeClr val="dk2"/>
                </a:solidFill>
                <a:latin typeface="Tahoma"/>
                <a:ea typeface="Tahoma"/>
                <a:cs typeface="Tahoma"/>
                <a:sym typeface="Tahoma"/>
              </a:rPr>
              <a:t>00</a:t>
            </a:r>
            <a:endParaRPr lang="en-US" sz="2800" b="0" i="0" u="none" dirty="0">
              <a:solidFill>
                <a:schemeClr val="dk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25000"/>
              <a:buFont typeface="Noto Sans Symbols"/>
              <a:buNone/>
            </a:pPr>
            <a:endParaRPr sz="28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r>
              <a:rPr lang="en-US" sz="1400" b="0" i="0" u="none" dirty="0">
                <a:solidFill>
                  <a:srgbClr val="1D94AD"/>
                </a:solidFill>
                <a:latin typeface="Tahoma"/>
                <a:ea typeface="Tahoma"/>
                <a:cs typeface="Tahoma"/>
                <a:sym typeface="Tahoma"/>
              </a:rPr>
              <a:t>Fonte: SIAB</a:t>
            </a: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Encaminhamentos – CLÍNICA DA MULHER</a:t>
            </a:r>
          </a:p>
        </p:txBody>
      </p:sp>
      <p:sp>
        <p:nvSpPr>
          <p:cNvPr id="213" name="Shape 213"/>
          <p:cNvSpPr txBox="1">
            <a:spLocks noGrp="1"/>
          </p:cNvSpPr>
          <p:nvPr>
            <p:ph type="body" idx="1"/>
          </p:nvPr>
        </p:nvSpPr>
        <p:spPr>
          <a:xfrm>
            <a:off x="1219200" y="2276475"/>
            <a:ext cx="7391399" cy="4124325"/>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None/>
            </a:pPr>
            <a:endParaRPr sz="28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85714"/>
              <a:buFont typeface="Noto Sans Symbols"/>
              <a:buChar char="●"/>
            </a:pPr>
            <a:r>
              <a:rPr lang="en-US" sz="28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Atendimento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Especializado</a:t>
            </a:r>
            <a:r>
              <a:rPr lang="en-US" sz="3200" b="0" i="0" u="none" dirty="0">
                <a:solidFill>
                  <a:schemeClr val="dk2"/>
                </a:solidFill>
                <a:latin typeface="Tahoma"/>
                <a:ea typeface="Tahoma"/>
                <a:cs typeface="Tahoma"/>
                <a:sym typeface="Tahoma"/>
              </a:rPr>
              <a:t>: </a:t>
            </a:r>
            <a:r>
              <a:rPr lang="en-US" dirty="0" smtClean="0">
                <a:solidFill>
                  <a:schemeClr val="dk2"/>
                </a:solidFill>
              </a:rPr>
              <a:t>85</a:t>
            </a:r>
            <a:endParaRPr lang="en-US" dirty="0">
              <a:solidFill>
                <a:schemeClr val="dk2"/>
              </a:solidFill>
            </a:endParaRP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Internação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Hospitalar</a:t>
            </a:r>
            <a:r>
              <a:rPr lang="en-US" sz="3200" b="0" i="0" u="none" dirty="0">
                <a:solidFill>
                  <a:schemeClr val="dk2"/>
                </a:solidFill>
                <a:latin typeface="Tahoma"/>
                <a:ea typeface="Tahoma"/>
                <a:cs typeface="Tahoma"/>
                <a:sym typeface="Tahoma"/>
              </a:rPr>
              <a:t>: </a:t>
            </a:r>
            <a:r>
              <a:rPr lang="en-US" dirty="0" smtClean="0">
                <a:solidFill>
                  <a:schemeClr val="dk2"/>
                </a:solidFill>
              </a:rPr>
              <a:t>13</a:t>
            </a:r>
            <a:endParaRPr lang="en-US"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Urgência</a:t>
            </a:r>
            <a:r>
              <a:rPr lang="en-US" sz="3200" b="0" i="0" u="none" dirty="0">
                <a:solidFill>
                  <a:schemeClr val="dk2"/>
                </a:solidFill>
                <a:latin typeface="Tahoma"/>
                <a:ea typeface="Tahoma"/>
                <a:cs typeface="Tahoma"/>
                <a:sym typeface="Tahoma"/>
              </a:rPr>
              <a:t>/</a:t>
            </a:r>
            <a:r>
              <a:rPr lang="en-US" sz="3200" b="0" i="0" u="none" dirty="0" err="1">
                <a:solidFill>
                  <a:schemeClr val="dk2"/>
                </a:solidFill>
                <a:latin typeface="Tahoma"/>
                <a:ea typeface="Tahoma"/>
                <a:cs typeface="Tahoma"/>
                <a:sym typeface="Tahoma"/>
              </a:rPr>
              <a:t>Emergência</a:t>
            </a:r>
            <a:r>
              <a:rPr lang="en-US" sz="3200" b="0" i="0" u="none" dirty="0">
                <a:solidFill>
                  <a:schemeClr val="dk2"/>
                </a:solidFill>
                <a:latin typeface="Tahoma"/>
                <a:ea typeface="Tahoma"/>
                <a:cs typeface="Tahoma"/>
                <a:sym typeface="Tahoma"/>
              </a:rPr>
              <a:t>:  </a:t>
            </a:r>
            <a:r>
              <a:rPr lang="en-US" dirty="0">
                <a:solidFill>
                  <a:schemeClr val="dk2"/>
                </a:solidFill>
              </a:rPr>
              <a:t>2</a:t>
            </a:r>
            <a:endParaRPr lang="en-US"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Internação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Domiciliar</a:t>
            </a:r>
            <a:r>
              <a:rPr lang="en-US" sz="3200" b="0" i="0" u="none" dirty="0">
                <a:solidFill>
                  <a:schemeClr val="dk2"/>
                </a:solidFill>
                <a:latin typeface="Tahoma"/>
                <a:ea typeface="Tahoma"/>
                <a:cs typeface="Tahoma"/>
                <a:sym typeface="Tahoma"/>
              </a:rPr>
              <a:t>:  0</a:t>
            </a:r>
          </a:p>
          <a:p>
            <a:pPr marL="342900" marR="0" lvl="0" indent="-342900" algn="l" rtl="0">
              <a:lnSpc>
                <a:spcPct val="80000"/>
              </a:lnSpc>
              <a:spcBef>
                <a:spcPts val="640"/>
              </a:spcBef>
              <a:spcAft>
                <a:spcPts val="0"/>
              </a:spcAft>
              <a:buClr>
                <a:schemeClr val="accent1"/>
              </a:buClr>
              <a:buSzPct val="25000"/>
              <a:buFont typeface="Noto Sans Symbols"/>
              <a:buNone/>
            </a:pPr>
            <a:endParaRPr sz="3200" b="0" i="0" u="none" dirty="0">
              <a:solidFill>
                <a:schemeClr val="dk2"/>
              </a:solidFill>
              <a:latin typeface="Tahoma"/>
              <a:ea typeface="Tahoma"/>
              <a:cs typeface="Tahoma"/>
              <a:sym typeface="Tahoma"/>
            </a:endParaRPr>
          </a:p>
          <a:p>
            <a:pPr marL="342900" marR="0" lvl="0" indent="-342900" algn="l" rtl="0">
              <a:lnSpc>
                <a:spcPct val="80000"/>
              </a:lnSpc>
              <a:spcBef>
                <a:spcPts val="640"/>
              </a:spcBef>
              <a:spcAft>
                <a:spcPts val="0"/>
              </a:spcAft>
              <a:buClr>
                <a:schemeClr val="accent1"/>
              </a:buClr>
              <a:buSzPct val="25000"/>
              <a:buFont typeface="Noto Sans Symbols"/>
              <a:buNone/>
            </a:pPr>
            <a:endParaRPr sz="3200" b="0" i="0" u="none" dirty="0">
              <a:solidFill>
                <a:schemeClr val="dk2"/>
              </a:solidFill>
              <a:latin typeface="Tahoma"/>
              <a:ea typeface="Tahoma"/>
              <a:cs typeface="Tahoma"/>
              <a:sym typeface="Tahoma"/>
            </a:endParaRPr>
          </a:p>
          <a:p>
            <a:pPr marL="342900" marR="0" lvl="0" indent="-342900" algn="l" rtl="0">
              <a:lnSpc>
                <a:spcPct val="80000"/>
              </a:lnSpc>
              <a:spcBef>
                <a:spcPts val="560"/>
              </a:spcBef>
              <a:spcAft>
                <a:spcPts val="0"/>
              </a:spcAft>
              <a:buClr>
                <a:schemeClr val="accent1"/>
              </a:buClr>
              <a:buSzPct val="75000"/>
              <a:buFont typeface="Noto Sans Symbols"/>
              <a:buNone/>
            </a:pPr>
            <a:endParaRPr sz="2800" b="0" i="0" u="none" dirty="0">
              <a:solidFill>
                <a:srgbClr val="1D94AD"/>
              </a:solidFill>
              <a:latin typeface="Tahoma"/>
              <a:ea typeface="Tahoma"/>
              <a:cs typeface="Tahoma"/>
              <a:sym typeface="Tahoma"/>
            </a:endParaRPr>
          </a:p>
          <a:p>
            <a:pPr marL="342900" marR="0" lvl="0" indent="-342900" algn="r" rtl="0">
              <a:lnSpc>
                <a:spcPct val="80000"/>
              </a:lnSpc>
              <a:spcBef>
                <a:spcPts val="240"/>
              </a:spcBef>
              <a:spcAft>
                <a:spcPts val="0"/>
              </a:spcAft>
              <a:buClr>
                <a:schemeClr val="accent1"/>
              </a:buClr>
              <a:buSzPct val="25000"/>
              <a:buFont typeface="Noto Sans Symbols"/>
              <a:buNone/>
            </a:pPr>
            <a:r>
              <a:rPr lang="en-US" sz="1200" b="0" i="0" u="none" dirty="0">
                <a:solidFill>
                  <a:srgbClr val="1D94AD"/>
                </a:solidFill>
                <a:latin typeface="Tahoma"/>
                <a:ea typeface="Tahoma"/>
                <a:cs typeface="Tahoma"/>
                <a:sym typeface="Tahoma"/>
              </a:rPr>
              <a:t>Fonte: SIAB</a:t>
            </a: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200" b="0" i="0" u="none" strike="noStrike" cap="none" dirty="0" err="1">
                <a:solidFill>
                  <a:schemeClr val="dk2"/>
                </a:solidFill>
                <a:latin typeface="Tahoma"/>
                <a:ea typeface="Tahoma"/>
                <a:cs typeface="Tahoma"/>
                <a:sym typeface="Tahoma"/>
              </a:rPr>
              <a:t>Procedimentos</a:t>
            </a:r>
            <a:r>
              <a:rPr lang="en-US" sz="3200" b="0" i="0" u="none" strike="noStrike" cap="none" dirty="0">
                <a:solidFill>
                  <a:schemeClr val="dk2"/>
                </a:solidFill>
                <a:latin typeface="Tahoma"/>
                <a:ea typeface="Tahoma"/>
                <a:cs typeface="Tahoma"/>
                <a:sym typeface="Tahoma"/>
              </a:rPr>
              <a:t> </a:t>
            </a:r>
            <a:r>
              <a:rPr lang="en-US" sz="3200" b="0" i="0" u="none" strike="noStrike" cap="none" dirty="0" err="1">
                <a:solidFill>
                  <a:schemeClr val="dk2"/>
                </a:solidFill>
                <a:latin typeface="Tahoma"/>
                <a:ea typeface="Tahoma"/>
                <a:cs typeface="Tahoma"/>
                <a:sym typeface="Tahoma"/>
              </a:rPr>
              <a:t>Realizados</a:t>
            </a:r>
            <a:r>
              <a:rPr lang="en-US" sz="3200" b="0" i="0" u="none" strike="noStrike" cap="none" dirty="0">
                <a:solidFill>
                  <a:schemeClr val="dk2"/>
                </a:solidFill>
                <a:latin typeface="Tahoma"/>
                <a:ea typeface="Tahoma"/>
                <a:cs typeface="Tahoma"/>
                <a:sym typeface="Tahoma"/>
              </a:rPr>
              <a:t> </a:t>
            </a:r>
            <a:r>
              <a:rPr lang="en-US" sz="3200" b="0" i="0" u="none" strike="noStrike" cap="none" dirty="0" err="1">
                <a:solidFill>
                  <a:schemeClr val="dk2"/>
                </a:solidFill>
                <a:latin typeface="Tahoma"/>
                <a:ea typeface="Tahoma"/>
                <a:cs typeface="Tahoma"/>
                <a:sym typeface="Tahoma"/>
              </a:rPr>
              <a:t>nas</a:t>
            </a:r>
            <a:r>
              <a:rPr lang="en-US" sz="3200" b="0" i="0" u="none" strike="noStrike" cap="none" dirty="0">
                <a:solidFill>
                  <a:schemeClr val="dk2"/>
                </a:solidFill>
                <a:latin typeface="Tahoma"/>
                <a:ea typeface="Tahoma"/>
                <a:cs typeface="Tahoma"/>
                <a:sym typeface="Tahoma"/>
              </a:rPr>
              <a:t> </a:t>
            </a:r>
            <a:r>
              <a:rPr lang="en-US" sz="3200" b="0" i="0" u="none" strike="noStrike" cap="none" dirty="0" err="1">
                <a:solidFill>
                  <a:schemeClr val="dk2"/>
                </a:solidFill>
                <a:latin typeface="Tahoma"/>
                <a:ea typeface="Tahoma"/>
                <a:cs typeface="Tahoma"/>
                <a:sym typeface="Tahoma"/>
              </a:rPr>
              <a:t>Unidades</a:t>
            </a:r>
            <a:r>
              <a:rPr lang="en-US" sz="3200" b="0" i="0" u="none" strike="noStrike" cap="none" dirty="0">
                <a:solidFill>
                  <a:schemeClr val="dk2"/>
                </a:solidFill>
                <a:latin typeface="Tahoma"/>
                <a:ea typeface="Tahoma"/>
                <a:cs typeface="Tahoma"/>
                <a:sym typeface="Tahoma"/>
              </a:rPr>
              <a:t> de </a:t>
            </a:r>
            <a:r>
              <a:rPr lang="en-US" sz="3200" b="0" i="0" u="none" strike="noStrike" cap="none" dirty="0" err="1">
                <a:solidFill>
                  <a:schemeClr val="dk2"/>
                </a:solidFill>
                <a:latin typeface="Tahoma"/>
                <a:ea typeface="Tahoma"/>
                <a:cs typeface="Tahoma"/>
                <a:sym typeface="Tahoma"/>
              </a:rPr>
              <a:t>Saúde</a:t>
            </a:r>
            <a:r>
              <a:rPr lang="en-US" sz="3200" b="0" i="0" u="none" strike="noStrike" cap="none" dirty="0">
                <a:solidFill>
                  <a:schemeClr val="dk2"/>
                </a:solidFill>
                <a:latin typeface="Tahoma"/>
                <a:ea typeface="Tahoma"/>
                <a:cs typeface="Tahoma"/>
                <a:sym typeface="Tahoma"/>
              </a:rPr>
              <a:t>, Hospital e PSF.</a:t>
            </a:r>
          </a:p>
        </p:txBody>
      </p:sp>
      <p:sp>
        <p:nvSpPr>
          <p:cNvPr id="219" name="Shape 219"/>
          <p:cNvSpPr txBox="1">
            <a:spLocks noGrp="1"/>
          </p:cNvSpPr>
          <p:nvPr>
            <p:ph type="body" idx="4294967295"/>
          </p:nvPr>
        </p:nvSpPr>
        <p:spPr>
          <a:xfrm>
            <a:off x="728662" y="2017711"/>
            <a:ext cx="8415337" cy="4114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25000"/>
              <a:buFont typeface="Noto Sans Symbols"/>
              <a:buNone/>
            </a:pPr>
            <a:endParaRPr sz="3200" b="0" i="0" u="none">
              <a:solidFill>
                <a:schemeClr val="lt1"/>
              </a:solidFill>
              <a:latin typeface="Tahoma"/>
              <a:ea typeface="Tahoma"/>
              <a:cs typeface="Tahoma"/>
              <a:sym typeface="Tahoma"/>
            </a:endParaRPr>
          </a:p>
          <a:p>
            <a:pPr marL="342900" marR="0" lvl="0" indent="-342900" algn="l" rtl="0">
              <a:spcBef>
                <a:spcPts val="640"/>
              </a:spcBef>
              <a:spcAft>
                <a:spcPts val="0"/>
              </a:spcAft>
              <a:buClr>
                <a:schemeClr val="accent1"/>
              </a:buClr>
              <a:buSzPct val="75000"/>
              <a:buFont typeface="Noto Sans Symbols"/>
              <a:buNone/>
            </a:pPr>
            <a:endParaRPr sz="3200" b="0" i="0" u="none">
              <a:solidFill>
                <a:schemeClr val="lt1"/>
              </a:solidFill>
              <a:latin typeface="Tahoma"/>
              <a:ea typeface="Tahoma"/>
              <a:cs typeface="Tahoma"/>
              <a:sym typeface="Tahoma"/>
            </a:endParaRPr>
          </a:p>
        </p:txBody>
      </p:sp>
      <p:graphicFrame>
        <p:nvGraphicFramePr>
          <p:cNvPr id="220" name="Shape 220"/>
          <p:cNvGraphicFramePr/>
          <p:nvPr>
            <p:extLst>
              <p:ext uri="{D42A27DB-BD31-4B8C-83A1-F6EECF244321}">
                <p14:modId xmlns:p14="http://schemas.microsoft.com/office/powerpoint/2010/main" val="4098414410"/>
              </p:ext>
            </p:extLst>
          </p:nvPr>
        </p:nvGraphicFramePr>
        <p:xfrm>
          <a:off x="250825" y="1412875"/>
          <a:ext cx="8713775" cy="5140300"/>
        </p:xfrm>
        <a:graphic>
          <a:graphicData uri="http://schemas.openxmlformats.org/drawingml/2006/table">
            <a:tbl>
              <a:tblPr>
                <a:noFill/>
                <a:tableStyleId>{B722A8E4-E5AF-4D29-BB7F-EB20A0E84696}</a:tableStyleId>
              </a:tblPr>
              <a:tblGrid>
                <a:gridCol w="3097200"/>
                <a:gridCol w="1581150"/>
                <a:gridCol w="866775"/>
                <a:gridCol w="990600"/>
                <a:gridCol w="1025525"/>
                <a:gridCol w="1152525"/>
              </a:tblGrid>
              <a:tr h="1006475">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dirty="0">
                          <a:solidFill>
                            <a:schemeClr val="dk2"/>
                          </a:solidFill>
                          <a:latin typeface="Tahoma"/>
                          <a:ea typeface="Tahoma"/>
                          <a:cs typeface="Tahoma"/>
                          <a:sym typeface="Tahoma"/>
                        </a:rPr>
                        <a:t>PROCEDIMENTOS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a:solidFill>
                            <a:schemeClr val="dk2"/>
                          </a:solidFill>
                          <a:latin typeface="Tahoma"/>
                          <a:ea typeface="Tahoma"/>
                          <a:cs typeface="Tahoma"/>
                          <a:sym typeface="Tahoma"/>
                        </a:rPr>
                        <a:t>HOSPITAL</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a:solidFill>
                            <a:schemeClr val="dk2"/>
                          </a:solidFill>
                          <a:latin typeface="Tahoma"/>
                          <a:ea typeface="Tahoma"/>
                          <a:cs typeface="Tahoma"/>
                          <a:sym typeface="Tahoma"/>
                        </a:rPr>
                        <a:t>NIS I</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a:solidFill>
                            <a:schemeClr val="dk2"/>
                          </a:solidFill>
                          <a:latin typeface="Tahoma"/>
                          <a:ea typeface="Tahoma"/>
                          <a:cs typeface="Tahoma"/>
                          <a:sym typeface="Tahoma"/>
                        </a:rPr>
                        <a:t>NIS II ESF II</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a:solidFill>
                            <a:schemeClr val="dk2"/>
                          </a:solidFill>
                          <a:latin typeface="Tahoma"/>
                          <a:ea typeface="Tahoma"/>
                          <a:cs typeface="Tahoma"/>
                          <a:sym typeface="Tahoma"/>
                        </a:rPr>
                        <a:t>PSF/ USF</a:t>
                      </a: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50000"/>
                        </a:lnSpc>
                        <a:spcBef>
                          <a:spcPts val="0"/>
                        </a:spcBef>
                        <a:spcAft>
                          <a:spcPts val="0"/>
                        </a:spcAft>
                        <a:buClr>
                          <a:schemeClr val="dk2"/>
                        </a:buClr>
                        <a:buSzPct val="25000"/>
                        <a:buFont typeface="Tahoma"/>
                        <a:buNone/>
                      </a:pPr>
                      <a:r>
                        <a:rPr lang="en-US" sz="2000" b="1" i="0" u="none">
                          <a:solidFill>
                            <a:schemeClr val="dk2"/>
                          </a:solidFill>
                          <a:latin typeface="Tahoma"/>
                          <a:ea typeface="Tahoma"/>
                          <a:cs typeface="Tahoma"/>
                          <a:sym typeface="Tahoma"/>
                        </a:rPr>
                        <a:t>TOTAL</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3725">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dirty="0" err="1">
                          <a:solidFill>
                            <a:schemeClr val="dk2"/>
                          </a:solidFill>
                          <a:latin typeface="Tahoma"/>
                          <a:ea typeface="Tahoma"/>
                          <a:cs typeface="Tahoma"/>
                          <a:sym typeface="Tahoma"/>
                        </a:rPr>
                        <a:t>Atendimento</a:t>
                      </a:r>
                      <a:r>
                        <a:rPr lang="en-US" sz="1600" b="0" i="0" u="none" dirty="0">
                          <a:solidFill>
                            <a:schemeClr val="dk2"/>
                          </a:solidFill>
                          <a:latin typeface="Tahoma"/>
                          <a:ea typeface="Tahoma"/>
                          <a:cs typeface="Tahoma"/>
                          <a:sym typeface="Tahoma"/>
                        </a:rPr>
                        <a:t> individual de </a:t>
                      </a:r>
                      <a:r>
                        <a:rPr lang="en-US" sz="1600" b="0" i="0" u="none" dirty="0" err="1">
                          <a:solidFill>
                            <a:schemeClr val="dk2"/>
                          </a:solidFill>
                          <a:latin typeface="Tahoma"/>
                          <a:ea typeface="Tahoma"/>
                          <a:cs typeface="Tahoma"/>
                          <a:sym typeface="Tahoma"/>
                        </a:rPr>
                        <a:t>enfermagem</a:t>
                      </a:r>
                      <a:r>
                        <a:rPr lang="en-US" sz="1600" b="0" i="0" u="none" dirty="0">
                          <a:solidFill>
                            <a:schemeClr val="dk2"/>
                          </a:solidFill>
                          <a:latin typeface="Tahoma"/>
                          <a:ea typeface="Tahoma"/>
                          <a:cs typeface="Tahoma"/>
                          <a:sym typeface="Tahoma"/>
                        </a:rPr>
                        <a:t>.</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r>
                        <a:rPr lang="pt-BR" sz="1800" dirty="0" smtClean="0">
                          <a:solidFill>
                            <a:schemeClr val="tx1"/>
                          </a:solidFill>
                          <a:latin typeface="Tahoma"/>
                          <a:ea typeface="Tahoma"/>
                          <a:cs typeface="Tahoma"/>
                          <a:sym typeface="Tahoma"/>
                        </a:rPr>
                        <a:t>322</a:t>
                      </a:r>
                      <a:endParaRPr sz="1800" dirty="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dirty="0" err="1">
                          <a:solidFill>
                            <a:schemeClr val="dk2"/>
                          </a:solidFill>
                          <a:latin typeface="Tahoma"/>
                          <a:ea typeface="Tahoma"/>
                          <a:cs typeface="Tahoma"/>
                          <a:sym typeface="Tahoma"/>
                        </a:rPr>
                        <a:t>Curativos</a:t>
                      </a:r>
                      <a:endParaRPr lang="en-US" sz="1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323</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Inalações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17</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dirty="0" err="1">
                          <a:solidFill>
                            <a:schemeClr val="dk2"/>
                          </a:solidFill>
                          <a:latin typeface="Tahoma"/>
                          <a:ea typeface="Tahoma"/>
                          <a:cs typeface="Tahoma"/>
                          <a:sym typeface="Tahoma"/>
                        </a:rPr>
                        <a:t>Injeções</a:t>
                      </a:r>
                      <a:endParaRPr lang="en-US" sz="1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22</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27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Retirada de pontos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r>
                        <a:rPr lang="pt-BR" sz="1800" dirty="0" smtClean="0">
                          <a:solidFill>
                            <a:schemeClr val="tx1"/>
                          </a:solidFill>
                          <a:latin typeface="Tahoma"/>
                          <a:ea typeface="Tahoma"/>
                          <a:cs typeface="Tahoma"/>
                          <a:sym typeface="Tahoma"/>
                        </a:rPr>
                        <a:t>0</a:t>
                      </a:r>
                      <a:endParaRPr sz="1800" dirty="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11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a:solidFill>
                            <a:schemeClr val="dk2"/>
                          </a:solidFill>
                          <a:latin typeface="Tahoma"/>
                          <a:ea typeface="Tahoma"/>
                          <a:cs typeface="Tahoma"/>
                          <a:sym typeface="Tahoma"/>
                        </a:rPr>
                        <a:t>Suturas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r>
                        <a:rPr lang="pt-BR" sz="1800" dirty="0" smtClean="0">
                          <a:solidFill>
                            <a:schemeClr val="tx1"/>
                          </a:solidFill>
                          <a:latin typeface="Tahoma"/>
                          <a:ea typeface="Tahoma"/>
                          <a:cs typeface="Tahoma"/>
                          <a:sym typeface="Tahoma"/>
                        </a:rPr>
                        <a:t>0</a:t>
                      </a:r>
                      <a:endParaRPr sz="1800" dirty="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11150">
                <a:tc>
                  <a:txBody>
                    <a:bodyPr/>
                    <a:lstStyle/>
                    <a:p>
                      <a:pPr marL="0" marR="0" lvl="0" indent="0" algn="l" rtl="0">
                        <a:lnSpc>
                          <a:spcPct val="100000"/>
                        </a:lnSpc>
                        <a:spcBef>
                          <a:spcPts val="0"/>
                        </a:spcBef>
                        <a:spcAft>
                          <a:spcPts val="0"/>
                        </a:spcAft>
                        <a:buClr>
                          <a:schemeClr val="dk2"/>
                        </a:buClr>
                        <a:buSzPct val="25000"/>
                        <a:buFont typeface="Tahoma"/>
                        <a:buNone/>
                      </a:pPr>
                      <a:r>
                        <a:rPr lang="en-US" sz="1600" b="0" i="0" u="none" dirty="0" err="1">
                          <a:solidFill>
                            <a:schemeClr val="dk2"/>
                          </a:solidFill>
                          <a:latin typeface="Tahoma"/>
                          <a:ea typeface="Tahoma"/>
                          <a:cs typeface="Tahoma"/>
                          <a:sym typeface="Tahoma"/>
                        </a:rPr>
                        <a:t>Reuniões</a:t>
                      </a:r>
                      <a:endParaRPr lang="en-US" sz="1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r>
                        <a:rPr lang="pt-BR" sz="1800" dirty="0" smtClean="0">
                          <a:solidFill>
                            <a:schemeClr val="tx1"/>
                          </a:solidFill>
                          <a:latin typeface="Tahoma"/>
                          <a:ea typeface="Tahoma"/>
                          <a:cs typeface="Tahoma"/>
                          <a:sym typeface="Tahoma"/>
                        </a:rPr>
                        <a:t>9</a:t>
                      </a:r>
                      <a:endParaRPr sz="1800" dirty="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676275">
                <a:tc>
                  <a:txBody>
                    <a:bodyPr/>
                    <a:lstStyle/>
                    <a:p>
                      <a:pPr marL="0" marR="0" lvl="0" indent="0" algn="l" rtl="0">
                        <a:lnSpc>
                          <a:spcPct val="120000"/>
                        </a:lnSpc>
                        <a:spcBef>
                          <a:spcPts val="0"/>
                        </a:spcBef>
                        <a:spcAft>
                          <a:spcPts val="0"/>
                        </a:spcAft>
                        <a:buClr>
                          <a:schemeClr val="dk2"/>
                        </a:buClr>
                        <a:buSzPct val="25000"/>
                        <a:buFont typeface="Tahoma"/>
                        <a:buNone/>
                      </a:pPr>
                      <a:r>
                        <a:rPr lang="en-US" sz="1600" b="0" i="0" u="none" dirty="0" err="1">
                          <a:solidFill>
                            <a:schemeClr val="dk2"/>
                          </a:solidFill>
                          <a:latin typeface="Tahoma"/>
                          <a:ea typeface="Tahoma"/>
                          <a:cs typeface="Tahoma"/>
                          <a:sym typeface="Tahoma"/>
                        </a:rPr>
                        <a:t>Atendimento</a:t>
                      </a:r>
                      <a:r>
                        <a:rPr lang="en-US" sz="1600" b="0" i="0" u="none" dirty="0">
                          <a:solidFill>
                            <a:schemeClr val="dk2"/>
                          </a:solidFill>
                          <a:latin typeface="Tahoma"/>
                          <a:ea typeface="Tahoma"/>
                          <a:cs typeface="Tahoma"/>
                          <a:sym typeface="Tahoma"/>
                        </a:rPr>
                        <a:t> </a:t>
                      </a:r>
                      <a:r>
                        <a:rPr lang="en-US" sz="1600" b="0" i="0" u="none" dirty="0" err="1">
                          <a:solidFill>
                            <a:schemeClr val="dk2"/>
                          </a:solidFill>
                          <a:latin typeface="Tahoma"/>
                          <a:ea typeface="Tahoma"/>
                          <a:cs typeface="Tahoma"/>
                          <a:sym typeface="Tahoma"/>
                        </a:rPr>
                        <a:t>Grupo</a:t>
                      </a:r>
                      <a:r>
                        <a:rPr lang="en-US" sz="1600" b="0" i="0" u="none" dirty="0">
                          <a:solidFill>
                            <a:schemeClr val="dk2"/>
                          </a:solidFill>
                          <a:latin typeface="Tahoma"/>
                          <a:ea typeface="Tahoma"/>
                          <a:cs typeface="Tahoma"/>
                          <a:sym typeface="Tahoma"/>
                        </a:rPr>
                        <a:t> </a:t>
                      </a:r>
                      <a:r>
                        <a:rPr lang="en-US" sz="1600" b="0" i="0" u="none" dirty="0" err="1">
                          <a:solidFill>
                            <a:schemeClr val="dk2"/>
                          </a:solidFill>
                          <a:latin typeface="Tahoma"/>
                          <a:ea typeface="Tahoma"/>
                          <a:cs typeface="Tahoma"/>
                          <a:sym typeface="Tahoma"/>
                        </a:rPr>
                        <a:t>Educação</a:t>
                      </a:r>
                      <a:r>
                        <a:rPr lang="en-US" sz="1600" b="0" i="0" u="none" dirty="0">
                          <a:solidFill>
                            <a:schemeClr val="dk2"/>
                          </a:solidFill>
                          <a:latin typeface="Tahoma"/>
                          <a:ea typeface="Tahoma"/>
                          <a:cs typeface="Tahoma"/>
                          <a:sym typeface="Tahoma"/>
                        </a:rPr>
                        <a:t> </a:t>
                      </a:r>
                      <a:r>
                        <a:rPr lang="en-US" sz="1600" b="0" i="0" u="none" dirty="0" err="1">
                          <a:solidFill>
                            <a:schemeClr val="dk2"/>
                          </a:solidFill>
                          <a:latin typeface="Tahoma"/>
                          <a:ea typeface="Tahoma"/>
                          <a:cs typeface="Tahoma"/>
                          <a:sym typeface="Tahoma"/>
                        </a:rPr>
                        <a:t>em</a:t>
                      </a:r>
                      <a:r>
                        <a:rPr lang="en-US" sz="1600" b="0" i="0" u="none" dirty="0">
                          <a:solidFill>
                            <a:schemeClr val="dk2"/>
                          </a:solidFill>
                          <a:latin typeface="Tahoma"/>
                          <a:ea typeface="Tahoma"/>
                          <a:cs typeface="Tahoma"/>
                          <a:sym typeface="Tahoma"/>
                        </a:rPr>
                        <a:t> </a:t>
                      </a:r>
                      <a:r>
                        <a:rPr lang="en-US" sz="1600" b="0" i="0" u="none" dirty="0" err="1">
                          <a:solidFill>
                            <a:schemeClr val="dk2"/>
                          </a:solidFill>
                          <a:latin typeface="Tahoma"/>
                          <a:ea typeface="Tahoma"/>
                          <a:cs typeface="Tahoma"/>
                          <a:sym typeface="Tahoma"/>
                        </a:rPr>
                        <a:t>Saúde</a:t>
                      </a:r>
                      <a:endParaRPr lang="en-US" sz="1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r>
                        <a:rPr lang="pt-BR" sz="1800" dirty="0" smtClean="0">
                          <a:solidFill>
                            <a:schemeClr val="tx1"/>
                          </a:solidFill>
                          <a:latin typeface="Tahoma"/>
                          <a:ea typeface="Tahoma"/>
                          <a:cs typeface="Tahoma"/>
                          <a:sym typeface="Tahoma"/>
                        </a:rPr>
                        <a:t>7</a:t>
                      </a:r>
                      <a:endParaRPr sz="1800" dirty="0">
                        <a:solidFill>
                          <a:schemeClr val="tx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390525">
                <a:tc>
                  <a:txBody>
                    <a:bodyPr/>
                    <a:lstStyle/>
                    <a:p>
                      <a:pPr marL="0" marR="0" lvl="0" indent="0" algn="l" rtl="0">
                        <a:lnSpc>
                          <a:spcPct val="120000"/>
                        </a:lnSpc>
                        <a:spcBef>
                          <a:spcPts val="0"/>
                        </a:spcBef>
                        <a:spcAft>
                          <a:spcPts val="0"/>
                        </a:spcAft>
                        <a:buClr>
                          <a:schemeClr val="dk2"/>
                        </a:buClr>
                        <a:buSzPct val="25000"/>
                        <a:buFont typeface="Tahoma"/>
                        <a:buNone/>
                      </a:pPr>
                      <a:r>
                        <a:rPr lang="en-US" sz="1600" b="1" i="0" u="none">
                          <a:solidFill>
                            <a:schemeClr val="dk2"/>
                          </a:solidFill>
                          <a:latin typeface="Tahoma"/>
                          <a:ea typeface="Tahoma"/>
                          <a:cs typeface="Tahoma"/>
                          <a:sym typeface="Tahoma"/>
                        </a:rPr>
                        <a:t>TOTAL</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700</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spcBef>
                          <a:spcPts val="0"/>
                        </a:spcBef>
                        <a:buSzPct val="25000"/>
                        <a:buNone/>
                      </a:pPr>
                      <a:endParaRPr sz="1800">
                        <a:solidFill>
                          <a:schemeClr val="lt1"/>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r>
            </a:tbl>
          </a:graphicData>
        </a:graphic>
      </p:graphicFrame>
      <p:sp>
        <p:nvSpPr>
          <p:cNvPr id="221" name="Shape 221"/>
          <p:cNvSpPr txBox="1"/>
          <p:nvPr/>
        </p:nvSpPr>
        <p:spPr>
          <a:xfrm>
            <a:off x="7727950" y="6564311"/>
            <a:ext cx="1141411" cy="284162"/>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rgbClr val="1D94AD"/>
              </a:buClr>
              <a:buSzPct val="25000"/>
              <a:buFont typeface="Arial"/>
              <a:buNone/>
            </a:pPr>
            <a:r>
              <a:rPr lang="en-US" sz="1400" b="0" i="0" u="none" strike="noStrike" cap="none">
                <a:solidFill>
                  <a:srgbClr val="1D94AD"/>
                </a:solidFill>
                <a:latin typeface="Arial"/>
                <a:ea typeface="Arial"/>
                <a:cs typeface="Arial"/>
                <a:sym typeface="Arial"/>
              </a:rPr>
              <a:t>Fonte: SIAB</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8"/>
                                        </p:tgtEl>
                                        <p:attrNameLst>
                                          <p:attrName>style.visibility</p:attrName>
                                        </p:attrNameLst>
                                      </p:cBhvr>
                                      <p:to>
                                        <p:strVal val="visible"/>
                                      </p:to>
                                    </p:set>
                                    <p:animEffect transition="in" filter="fade">
                                      <p:cBhvr>
                                        <p:cTn id="7" dur="1000"/>
                                        <p:tgtEl>
                                          <p:spTgt spid="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9">
                                            <p:txEl>
                                              <p:pRg st="0" end="0"/>
                                            </p:txEl>
                                          </p:spTgt>
                                        </p:tgtEl>
                                        <p:attrNameLst>
                                          <p:attrName>style.visibility</p:attrName>
                                        </p:attrNameLst>
                                      </p:cBhvr>
                                      <p:to>
                                        <p:strVal val="visible"/>
                                      </p:to>
                                    </p:set>
                                    <p:animEffect transition="in" filter="fade">
                                      <p:cBhvr>
                                        <p:cTn id="12" dur="500"/>
                                        <p:tgtEl>
                                          <p:spTgt spid="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9">
                                            <p:txEl>
                                              <p:pRg st="1" end="1"/>
                                            </p:txEl>
                                          </p:spTgt>
                                        </p:tgtEl>
                                        <p:attrNameLst>
                                          <p:attrName>style.visibility</p:attrName>
                                        </p:attrNameLst>
                                      </p:cBhvr>
                                      <p:to>
                                        <p:strVal val="visible"/>
                                      </p:to>
                                    </p:set>
                                    <p:animEffect transition="in" filter="fade">
                                      <p:cBhvr>
                                        <p:cTn id="17" dur="500"/>
                                        <p:tgtEl>
                                          <p:spTgt spid="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1219200" y="201611"/>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dirty="0">
                <a:solidFill>
                  <a:schemeClr val="dk2"/>
                </a:solidFill>
                <a:latin typeface="Tahoma"/>
                <a:ea typeface="Tahoma"/>
                <a:cs typeface="Tahoma"/>
                <a:sym typeface="Tahoma"/>
              </a:rPr>
              <a:t>     PACS/PSF</a:t>
            </a:r>
            <a:br>
              <a:rPr lang="en-US" sz="4400" b="0" i="0" u="none" strike="noStrike" cap="none" dirty="0">
                <a:solidFill>
                  <a:schemeClr val="dk2"/>
                </a:solidFill>
                <a:latin typeface="Tahoma"/>
                <a:ea typeface="Tahoma"/>
                <a:cs typeface="Tahoma"/>
                <a:sym typeface="Tahoma"/>
              </a:rPr>
            </a:br>
            <a:r>
              <a:rPr lang="en-US" sz="4400" b="0" i="0" u="none" strike="noStrike" cap="none" dirty="0" err="1">
                <a:solidFill>
                  <a:schemeClr val="dk2"/>
                </a:solidFill>
                <a:latin typeface="Tahoma"/>
                <a:ea typeface="Tahoma"/>
                <a:cs typeface="Tahoma"/>
                <a:sym typeface="Tahoma"/>
              </a:rPr>
              <a:t>Visitas</a:t>
            </a:r>
            <a:r>
              <a:rPr lang="en-US" sz="4400" b="0" i="0" u="none" strike="noStrike" cap="none" dirty="0">
                <a:solidFill>
                  <a:schemeClr val="dk2"/>
                </a:solidFill>
                <a:latin typeface="Tahoma"/>
                <a:ea typeface="Tahoma"/>
                <a:cs typeface="Tahoma"/>
                <a:sym typeface="Tahoma"/>
              </a:rPr>
              <a:t> </a:t>
            </a:r>
            <a:r>
              <a:rPr lang="en-US" sz="4400" b="0" i="0" u="none" strike="noStrike" cap="none" dirty="0" err="1">
                <a:solidFill>
                  <a:schemeClr val="dk2"/>
                </a:solidFill>
                <a:latin typeface="Tahoma"/>
                <a:ea typeface="Tahoma"/>
                <a:cs typeface="Tahoma"/>
                <a:sym typeface="Tahoma"/>
              </a:rPr>
              <a:t>Domiciliares</a:t>
            </a:r>
            <a:r>
              <a:rPr lang="en-US" sz="4400" b="0" i="0" u="none" strike="noStrike" cap="none" dirty="0">
                <a:solidFill>
                  <a:schemeClr val="dk2"/>
                </a:solidFill>
                <a:latin typeface="Tahoma"/>
                <a:ea typeface="Tahoma"/>
                <a:cs typeface="Tahoma"/>
                <a:sym typeface="Tahoma"/>
              </a:rPr>
              <a:t> – </a:t>
            </a:r>
            <a:r>
              <a:rPr lang="en-US" sz="2400" b="0" i="0" u="none" strike="noStrike" cap="none" dirty="0">
                <a:solidFill>
                  <a:schemeClr val="dk2"/>
                </a:solidFill>
                <a:latin typeface="Tahoma"/>
                <a:ea typeface="Tahoma"/>
                <a:cs typeface="Tahoma"/>
                <a:sym typeface="Tahoma"/>
              </a:rPr>
              <a:t>CLÍNICA DA MULHER</a:t>
            </a:r>
          </a:p>
        </p:txBody>
      </p:sp>
      <p:graphicFrame>
        <p:nvGraphicFramePr>
          <p:cNvPr id="227" name="Shape 227"/>
          <p:cNvGraphicFramePr/>
          <p:nvPr>
            <p:extLst>
              <p:ext uri="{D42A27DB-BD31-4B8C-83A1-F6EECF244321}">
                <p14:modId xmlns:p14="http://schemas.microsoft.com/office/powerpoint/2010/main" val="947860600"/>
              </p:ext>
            </p:extLst>
          </p:nvPr>
        </p:nvGraphicFramePr>
        <p:xfrm>
          <a:off x="428625" y="2214561"/>
          <a:ext cx="8064500" cy="4410025"/>
        </p:xfrm>
        <a:graphic>
          <a:graphicData uri="http://schemas.openxmlformats.org/drawingml/2006/table">
            <a:tbl>
              <a:tblPr>
                <a:noFill/>
                <a:tableStyleId>{B722A8E4-E5AF-4D29-BB7F-EB20A0E84696}</a:tableStyleId>
              </a:tblPr>
              <a:tblGrid>
                <a:gridCol w="6162675"/>
                <a:gridCol w="1901825"/>
              </a:tblGrid>
              <a:tr h="593725">
                <a:tc>
                  <a:txBody>
                    <a:bodyPr/>
                    <a:lstStyle/>
                    <a:p>
                      <a:pPr marL="0" marR="0" lvl="0" indent="0" algn="ctr" rtl="0">
                        <a:lnSpc>
                          <a:spcPct val="100000"/>
                        </a:lnSpc>
                        <a:spcBef>
                          <a:spcPts val="0"/>
                        </a:spcBef>
                        <a:spcAft>
                          <a:spcPts val="0"/>
                        </a:spcAft>
                        <a:buClr>
                          <a:schemeClr val="dk2"/>
                        </a:buClr>
                        <a:buSzPct val="25000"/>
                        <a:buFont typeface="Tahoma"/>
                        <a:buNone/>
                      </a:pPr>
                      <a:r>
                        <a:rPr lang="en-US" sz="2600" b="1" i="0" u="none" dirty="0">
                          <a:solidFill>
                            <a:schemeClr val="dk2"/>
                          </a:solidFill>
                          <a:latin typeface="Tahoma"/>
                          <a:ea typeface="Tahoma"/>
                          <a:cs typeface="Tahoma"/>
                          <a:sym typeface="Tahoma"/>
                        </a:rPr>
                        <a:t>PROFISSIONAIS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2"/>
                        </a:buClr>
                        <a:buSzPct val="25000"/>
                        <a:buFont typeface="Tahoma"/>
                        <a:buNone/>
                      </a:pPr>
                      <a:r>
                        <a:rPr lang="en-US" sz="2600" b="1" i="0" u="none">
                          <a:solidFill>
                            <a:schemeClr val="dk2"/>
                          </a:solidFill>
                          <a:latin typeface="Tahoma"/>
                          <a:ea typeface="Tahoma"/>
                          <a:cs typeface="Tahoma"/>
                          <a:sym typeface="Tahoma"/>
                        </a:rPr>
                        <a:t>TOTAL</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28575"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dirty="0" err="1">
                          <a:solidFill>
                            <a:schemeClr val="dk2"/>
                          </a:solidFill>
                          <a:latin typeface="Tahoma"/>
                          <a:ea typeface="Tahoma"/>
                          <a:cs typeface="Tahoma"/>
                          <a:sym typeface="Tahoma"/>
                        </a:rPr>
                        <a:t>Médico</a:t>
                      </a:r>
                      <a:endParaRPr lang="en-US" sz="2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a:solidFill>
                            <a:schemeClr val="dk2"/>
                          </a:solidFill>
                          <a:latin typeface="Tahoma"/>
                          <a:ea typeface="Tahoma"/>
                          <a:cs typeface="Tahoma"/>
                          <a:sym typeface="Tahoma"/>
                        </a:rPr>
                        <a:t>41</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a:solidFill>
                            <a:schemeClr val="dk2"/>
                          </a:solidFill>
                          <a:latin typeface="Tahoma"/>
                          <a:ea typeface="Tahoma"/>
                          <a:cs typeface="Tahoma"/>
                          <a:sym typeface="Tahoma"/>
                        </a:rPr>
                        <a:t>Enfermeiro</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a:solidFill>
                            <a:schemeClr val="dk2"/>
                          </a:solidFill>
                          <a:latin typeface="Tahoma"/>
                          <a:ea typeface="Tahoma"/>
                          <a:cs typeface="Tahoma"/>
                          <a:sym typeface="Tahoma"/>
                        </a:rPr>
                        <a:t>40</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723900">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dirty="0">
                          <a:solidFill>
                            <a:schemeClr val="dk2"/>
                          </a:solidFill>
                          <a:latin typeface="Tahoma"/>
                          <a:ea typeface="Tahoma"/>
                          <a:cs typeface="Tahoma"/>
                          <a:sym typeface="Tahoma"/>
                        </a:rPr>
                        <a:t>Outros </a:t>
                      </a:r>
                      <a:r>
                        <a:rPr lang="en-US" sz="2600" b="0" i="0" u="none" dirty="0" err="1">
                          <a:solidFill>
                            <a:schemeClr val="dk2"/>
                          </a:solidFill>
                          <a:latin typeface="Tahoma"/>
                          <a:ea typeface="Tahoma"/>
                          <a:cs typeface="Tahoma"/>
                          <a:sym typeface="Tahoma"/>
                        </a:rPr>
                        <a:t>profissionais</a:t>
                      </a:r>
                      <a:r>
                        <a:rPr lang="en-US" sz="2600" b="0" i="0" u="none" dirty="0">
                          <a:solidFill>
                            <a:schemeClr val="dk2"/>
                          </a:solidFill>
                          <a:latin typeface="Tahoma"/>
                          <a:ea typeface="Tahoma"/>
                          <a:cs typeface="Tahoma"/>
                          <a:sym typeface="Tahoma"/>
                        </a:rPr>
                        <a:t> de </a:t>
                      </a:r>
                      <a:r>
                        <a:rPr lang="en-US" sz="2600" b="0" i="0" u="none" dirty="0" err="1">
                          <a:solidFill>
                            <a:schemeClr val="dk2"/>
                          </a:solidFill>
                          <a:latin typeface="Tahoma"/>
                          <a:ea typeface="Tahoma"/>
                          <a:cs typeface="Tahoma"/>
                          <a:sym typeface="Tahoma"/>
                        </a:rPr>
                        <a:t>nível</a:t>
                      </a:r>
                      <a:r>
                        <a:rPr lang="en-US" sz="2600" b="0" i="0" u="none" dirty="0">
                          <a:solidFill>
                            <a:schemeClr val="dk2"/>
                          </a:solidFill>
                          <a:latin typeface="Tahoma"/>
                          <a:ea typeface="Tahoma"/>
                          <a:cs typeface="Tahoma"/>
                          <a:sym typeface="Tahoma"/>
                        </a:rPr>
                        <a:t> superior</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a:solidFill>
                            <a:schemeClr val="dk2"/>
                          </a:solidFill>
                          <a:latin typeface="Tahoma"/>
                          <a:ea typeface="Tahoma"/>
                          <a:cs typeface="Tahoma"/>
                          <a:sym typeface="Tahoma"/>
                        </a:rPr>
                        <a:t>07</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722300">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dirty="0" err="1">
                          <a:solidFill>
                            <a:schemeClr val="dk2"/>
                          </a:solidFill>
                          <a:latin typeface="Tahoma"/>
                          <a:ea typeface="Tahoma"/>
                          <a:cs typeface="Tahoma"/>
                          <a:sym typeface="Tahoma"/>
                        </a:rPr>
                        <a:t>Profissionais</a:t>
                      </a:r>
                      <a:r>
                        <a:rPr lang="en-US" sz="2600" b="0" i="0" u="none" dirty="0">
                          <a:solidFill>
                            <a:schemeClr val="dk2"/>
                          </a:solidFill>
                          <a:latin typeface="Tahoma"/>
                          <a:ea typeface="Tahoma"/>
                          <a:cs typeface="Tahoma"/>
                          <a:sym typeface="Tahoma"/>
                        </a:rPr>
                        <a:t> de </a:t>
                      </a:r>
                      <a:r>
                        <a:rPr lang="en-US" sz="2600" b="0" i="0" u="none" dirty="0" err="1">
                          <a:solidFill>
                            <a:schemeClr val="dk2"/>
                          </a:solidFill>
                          <a:latin typeface="Tahoma"/>
                          <a:ea typeface="Tahoma"/>
                          <a:cs typeface="Tahoma"/>
                          <a:sym typeface="Tahoma"/>
                        </a:rPr>
                        <a:t>nível</a:t>
                      </a:r>
                      <a:r>
                        <a:rPr lang="en-US" sz="2600" b="0" i="0" u="none" dirty="0">
                          <a:solidFill>
                            <a:schemeClr val="dk2"/>
                          </a:solidFill>
                          <a:latin typeface="Tahoma"/>
                          <a:ea typeface="Tahoma"/>
                          <a:cs typeface="Tahoma"/>
                          <a:sym typeface="Tahoma"/>
                        </a:rPr>
                        <a:t> </a:t>
                      </a:r>
                      <a:r>
                        <a:rPr lang="en-US" sz="2600" b="0" i="0" u="none" dirty="0" err="1">
                          <a:solidFill>
                            <a:schemeClr val="dk2"/>
                          </a:solidFill>
                          <a:latin typeface="Tahoma"/>
                          <a:ea typeface="Tahoma"/>
                          <a:cs typeface="Tahoma"/>
                          <a:sym typeface="Tahoma"/>
                        </a:rPr>
                        <a:t>médio</a:t>
                      </a:r>
                      <a:endParaRPr lang="en-US" sz="2600" b="0" i="0" u="none" dirty="0">
                        <a:solidFill>
                          <a:schemeClr val="dk2"/>
                        </a:solidFill>
                        <a:latin typeface="Tahoma"/>
                        <a:ea typeface="Tahoma"/>
                        <a:cs typeface="Tahoma"/>
                        <a:sym typeface="Tahoma"/>
                      </a:endParaRP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a:solidFill>
                            <a:schemeClr val="dk2"/>
                          </a:solidFill>
                          <a:latin typeface="Tahoma"/>
                          <a:ea typeface="Tahoma"/>
                          <a:cs typeface="Tahoma"/>
                          <a:sym typeface="Tahoma"/>
                        </a:rPr>
                        <a:t>925</a:t>
                      </a: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21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dirty="0">
                          <a:solidFill>
                            <a:schemeClr val="dk2"/>
                          </a:solidFill>
                          <a:latin typeface="Tahoma"/>
                          <a:ea typeface="Tahoma"/>
                          <a:cs typeface="Tahoma"/>
                          <a:sym typeface="Tahoma"/>
                        </a:rPr>
                        <a:t>ACS</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5000</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93725">
                <a:tc>
                  <a:txBody>
                    <a:bodyPr/>
                    <a:lstStyle/>
                    <a:p>
                      <a:pPr marL="0" marR="0" lvl="0" indent="0" algn="l" rtl="0">
                        <a:lnSpc>
                          <a:spcPct val="100000"/>
                        </a:lnSpc>
                        <a:spcBef>
                          <a:spcPts val="0"/>
                        </a:spcBef>
                        <a:spcAft>
                          <a:spcPts val="0"/>
                        </a:spcAft>
                        <a:buClr>
                          <a:schemeClr val="dk2"/>
                        </a:buClr>
                        <a:buSzPct val="25000"/>
                        <a:buFont typeface="Tahoma"/>
                        <a:buNone/>
                      </a:pPr>
                      <a:r>
                        <a:rPr lang="en-US" sz="2600" b="0" i="0" u="none" dirty="0">
                          <a:solidFill>
                            <a:schemeClr val="dk2"/>
                          </a:solidFill>
                          <a:latin typeface="Tahoma"/>
                          <a:ea typeface="Tahoma"/>
                          <a:cs typeface="Tahoma"/>
                          <a:sym typeface="Tahoma"/>
                        </a:rPr>
                        <a:t>TOTAL</a:t>
                      </a:r>
                    </a:p>
                  </a:txBody>
                  <a:tcPr marL="0" marR="0" marT="0" marB="0">
                    <a:lnL w="28575"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chemeClr val="dk2"/>
                        </a:buClr>
                        <a:buSzPct val="25000"/>
                        <a:buFont typeface="Tahoma"/>
                        <a:buNone/>
                      </a:pPr>
                      <a:r>
                        <a:rPr lang="en-US" sz="1800" b="0" i="0" u="none" dirty="0" smtClean="0">
                          <a:solidFill>
                            <a:schemeClr val="dk2"/>
                          </a:solidFill>
                          <a:latin typeface="Tahoma"/>
                          <a:ea typeface="Tahoma"/>
                          <a:cs typeface="Tahoma"/>
                          <a:sym typeface="Tahoma"/>
                        </a:rPr>
                        <a:t>5.683</a:t>
                      </a:r>
                      <a:endParaRPr lang="en-US" sz="1800" b="0" i="0" u="none" dirty="0">
                        <a:solidFill>
                          <a:schemeClr val="dk2"/>
                        </a:solidFill>
                        <a:latin typeface="Tahoma"/>
                        <a:ea typeface="Tahoma"/>
                        <a:cs typeface="Tahoma"/>
                        <a:sym typeface="Tahoma"/>
                      </a:endParaRPr>
                    </a:p>
                  </a:txBody>
                  <a:tcPr marL="0" marR="0" marT="0" marB="0">
                    <a:lnL w="12700" cap="flat" cmpd="sng">
                      <a:solidFill>
                        <a:schemeClr val="lt1"/>
                      </a:solidFill>
                      <a:prstDash val="solid"/>
                      <a:round/>
                      <a:headEnd type="none" w="med" len="med"/>
                      <a:tailEnd type="none" w="med" len="med"/>
                    </a:lnL>
                    <a:lnR w="28575"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28575" cap="flat" cmpd="sng">
                      <a:solidFill>
                        <a:schemeClr val="lt1"/>
                      </a:solidFill>
                      <a:prstDash val="solid"/>
                      <a:round/>
                      <a:headEnd type="none" w="med" len="med"/>
                      <a:tailEnd type="none" w="med" len="med"/>
                    </a:lnB>
                  </a:tcPr>
                </a:tc>
              </a:tr>
            </a:tbl>
          </a:graphicData>
        </a:graphic>
      </p:graphicFrame>
      <p:sp>
        <p:nvSpPr>
          <p:cNvPr id="228" name="Shape 228"/>
          <p:cNvSpPr txBox="1"/>
          <p:nvPr/>
        </p:nvSpPr>
        <p:spPr>
          <a:xfrm>
            <a:off x="7235825" y="6542087"/>
            <a:ext cx="1141411"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1D94AD"/>
              </a:buClr>
              <a:buSzPct val="25000"/>
              <a:buFont typeface="Arial"/>
              <a:buNone/>
            </a:pPr>
            <a:r>
              <a:rPr lang="en-US" sz="1400" b="0" i="0" u="none" strike="noStrike" cap="none">
                <a:solidFill>
                  <a:srgbClr val="1D94AD"/>
                </a:solidFill>
                <a:latin typeface="Arial"/>
                <a:ea typeface="Arial"/>
                <a:cs typeface="Arial"/>
                <a:sym typeface="Arial"/>
              </a:rPr>
              <a:t>Fonte: SIAB</a:t>
            </a: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dirty="0" err="1">
                <a:solidFill>
                  <a:schemeClr val="dk2"/>
                </a:solidFill>
                <a:latin typeface="Tahoma"/>
                <a:ea typeface="Tahoma"/>
                <a:cs typeface="Tahoma"/>
                <a:sym typeface="Tahoma"/>
              </a:rPr>
              <a:t>Planejamento</a:t>
            </a:r>
            <a:r>
              <a:rPr lang="en-US" sz="4400" b="0" i="0" u="none" strike="noStrike" cap="none" dirty="0">
                <a:solidFill>
                  <a:schemeClr val="dk2"/>
                </a:solidFill>
                <a:latin typeface="Tahoma"/>
                <a:ea typeface="Tahoma"/>
                <a:cs typeface="Tahoma"/>
                <a:sym typeface="Tahoma"/>
              </a:rPr>
              <a:t> Familiar	 - CLÍNICA DA MULHER</a:t>
            </a:r>
            <a:r>
              <a:rPr lang="en-US" sz="4400" b="0" i="0" u="none" strike="noStrike" cap="none" dirty="0">
                <a:solidFill>
                  <a:schemeClr val="lt2"/>
                </a:solidFill>
                <a:latin typeface="Tahoma"/>
                <a:ea typeface="Tahoma"/>
                <a:cs typeface="Tahoma"/>
                <a:sym typeface="Tahoma"/>
              </a:rPr>
              <a:t>	</a:t>
            </a:r>
          </a:p>
        </p:txBody>
      </p:sp>
      <p:sp>
        <p:nvSpPr>
          <p:cNvPr id="234" name="Shape 234"/>
          <p:cNvSpPr txBox="1">
            <a:spLocks noGrp="1"/>
          </p:cNvSpPr>
          <p:nvPr>
            <p:ph type="body" idx="1"/>
          </p:nvPr>
        </p:nvSpPr>
        <p:spPr>
          <a:xfrm>
            <a:off x="468312" y="1484312"/>
            <a:ext cx="8142286" cy="4916486"/>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3600" b="0" i="0" u="none" dirty="0">
                <a:solidFill>
                  <a:srgbClr val="FF0000"/>
                </a:solidFill>
                <a:latin typeface="Tahoma"/>
                <a:ea typeface="Tahoma"/>
                <a:cs typeface="Tahoma"/>
                <a:sym typeface="Tahoma"/>
              </a:rPr>
              <a:t> </a:t>
            </a:r>
            <a:r>
              <a:rPr lang="en-US" sz="3600" b="0" i="0" u="none" dirty="0" err="1">
                <a:solidFill>
                  <a:schemeClr val="tx1"/>
                </a:solidFill>
                <a:latin typeface="Tahoma"/>
                <a:ea typeface="Tahoma"/>
                <a:cs typeface="Tahoma"/>
                <a:sym typeface="Tahoma"/>
              </a:rPr>
              <a:t>Preservativos</a:t>
            </a:r>
            <a:r>
              <a:rPr lang="en-US" sz="3600" b="0" i="0" u="none" dirty="0">
                <a:solidFill>
                  <a:schemeClr val="tx1"/>
                </a:solidFill>
                <a:latin typeface="Tahoma"/>
                <a:ea typeface="Tahoma"/>
                <a:cs typeface="Tahoma"/>
                <a:sym typeface="Tahoma"/>
              </a:rPr>
              <a:t>: 906</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dirty="0" err="1">
                <a:solidFill>
                  <a:schemeClr val="tx1"/>
                </a:solidFill>
                <a:latin typeface="Tahoma"/>
                <a:ea typeface="Tahoma"/>
                <a:cs typeface="Tahoma"/>
                <a:sym typeface="Tahoma"/>
              </a:rPr>
              <a:t>Anticoncepcionais</a:t>
            </a:r>
            <a:r>
              <a:rPr lang="en-US" sz="3600" b="0" i="0" u="none" dirty="0">
                <a:solidFill>
                  <a:schemeClr val="tx1"/>
                </a:solidFill>
                <a:latin typeface="Tahoma"/>
                <a:ea typeface="Tahoma"/>
                <a:cs typeface="Tahoma"/>
                <a:sym typeface="Tahoma"/>
              </a:rPr>
              <a:t>: </a:t>
            </a:r>
            <a:r>
              <a:rPr lang="en-US" sz="3600" dirty="0">
                <a:solidFill>
                  <a:schemeClr val="tx1"/>
                </a:solidFill>
              </a:rPr>
              <a:t>4</a:t>
            </a:r>
            <a:r>
              <a:rPr lang="en-US" sz="3600" b="0" i="0" u="none" dirty="0">
                <a:solidFill>
                  <a:schemeClr val="tx1"/>
                </a:solidFill>
                <a:latin typeface="Tahoma"/>
                <a:ea typeface="Tahoma"/>
                <a:cs typeface="Tahoma"/>
                <a:sym typeface="Tahoma"/>
              </a:rPr>
              <a:t>40</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dirty="0">
                <a:solidFill>
                  <a:schemeClr val="dk2"/>
                </a:solidFill>
                <a:latin typeface="Tahoma"/>
                <a:ea typeface="Tahoma"/>
                <a:cs typeface="Tahoma"/>
                <a:sym typeface="Tahoma"/>
              </a:rPr>
              <a:t> DIU : </a:t>
            </a:r>
          </a:p>
          <a:p>
            <a:pPr marL="342900" marR="0" lvl="0" indent="-342900" algn="l" rtl="0">
              <a:lnSpc>
                <a:spcPct val="100000"/>
              </a:lnSpc>
              <a:spcBef>
                <a:spcPts val="720"/>
              </a:spcBef>
              <a:spcAft>
                <a:spcPts val="0"/>
              </a:spcAft>
              <a:buClr>
                <a:schemeClr val="accent1"/>
              </a:buClr>
              <a:buSzPct val="25000"/>
              <a:buFont typeface="Noto Sans Symbols"/>
              <a:buNone/>
            </a:pPr>
            <a:r>
              <a:rPr lang="en-US" sz="3600" b="0" i="0" u="none" dirty="0">
                <a:solidFill>
                  <a:schemeClr val="dk2"/>
                </a:solidFill>
                <a:latin typeface="Tahoma"/>
                <a:ea typeface="Tahoma"/>
                <a:cs typeface="Tahoma"/>
                <a:sym typeface="Tahoma"/>
              </a:rPr>
              <a:t>  </a:t>
            </a:r>
          </a:p>
          <a:p>
            <a:pPr marL="342900" marR="0" lvl="0" indent="-342900" algn="r" rtl="0">
              <a:lnSpc>
                <a:spcPct val="100000"/>
              </a:lnSpc>
              <a:spcBef>
                <a:spcPts val="360"/>
              </a:spcBef>
              <a:spcAft>
                <a:spcPts val="0"/>
              </a:spcAft>
              <a:buClr>
                <a:schemeClr val="accent1"/>
              </a:buClr>
              <a:buSzPct val="25000"/>
              <a:buFont typeface="Noto Sans Symbols"/>
              <a:buNone/>
            </a:pPr>
            <a:r>
              <a:rPr lang="en-US" sz="1800" b="0" i="0" u="none" dirty="0">
                <a:solidFill>
                  <a:schemeClr val="dk2"/>
                </a:solidFill>
                <a:latin typeface="Tahoma"/>
                <a:ea typeface="Tahoma"/>
                <a:cs typeface="Tahoma"/>
                <a:sym typeface="Tahoma"/>
              </a:rPr>
              <a:t>Fonte: </a:t>
            </a:r>
            <a:r>
              <a:rPr lang="en-US" sz="1800" b="0" i="0" u="none" dirty="0" err="1">
                <a:solidFill>
                  <a:schemeClr val="dk2"/>
                </a:solidFill>
                <a:latin typeface="Tahoma"/>
                <a:ea typeface="Tahoma"/>
                <a:cs typeface="Tahoma"/>
                <a:sym typeface="Tahoma"/>
              </a:rPr>
              <a:t>Programa</a:t>
            </a:r>
            <a:r>
              <a:rPr lang="en-US" sz="1800" b="0" i="0" u="none" dirty="0">
                <a:solidFill>
                  <a:schemeClr val="dk2"/>
                </a:solidFill>
                <a:latin typeface="Tahoma"/>
                <a:ea typeface="Tahoma"/>
                <a:cs typeface="Tahoma"/>
                <a:sym typeface="Tahoma"/>
              </a:rPr>
              <a:t> DST/AIDS e</a:t>
            </a:r>
          </a:p>
          <a:p>
            <a:pPr marL="342900" marR="0" lvl="0" indent="-342900" algn="r" rtl="0">
              <a:lnSpc>
                <a:spcPct val="100000"/>
              </a:lnSpc>
              <a:spcBef>
                <a:spcPts val="360"/>
              </a:spcBef>
              <a:spcAft>
                <a:spcPts val="0"/>
              </a:spcAft>
              <a:buClr>
                <a:schemeClr val="accent1"/>
              </a:buClr>
              <a:buSzPct val="25000"/>
              <a:buFont typeface="Noto Sans Symbols"/>
              <a:buNone/>
            </a:pPr>
            <a:r>
              <a:rPr lang="en-US" sz="1800" b="0" i="0" u="none" dirty="0">
                <a:solidFill>
                  <a:schemeClr val="dk2"/>
                </a:solidFill>
                <a:latin typeface="Tahoma"/>
                <a:ea typeface="Tahoma"/>
                <a:cs typeface="Tahoma"/>
                <a:sym typeface="Tahoma"/>
              </a:rPr>
              <a:t> </a:t>
            </a:r>
            <a:r>
              <a:rPr lang="en-US" sz="1800" b="0" i="0" u="none" dirty="0" err="1">
                <a:solidFill>
                  <a:schemeClr val="dk2"/>
                </a:solidFill>
                <a:latin typeface="Tahoma"/>
                <a:ea typeface="Tahoma"/>
                <a:cs typeface="Tahoma"/>
                <a:sym typeface="Tahoma"/>
              </a:rPr>
              <a:t>Planejamento</a:t>
            </a:r>
            <a:r>
              <a:rPr lang="en-US" sz="1800" b="0" i="0" u="none" dirty="0">
                <a:solidFill>
                  <a:schemeClr val="dk2"/>
                </a:solidFill>
                <a:latin typeface="Tahoma"/>
                <a:ea typeface="Tahoma"/>
                <a:cs typeface="Tahoma"/>
                <a:sym typeface="Tahoma"/>
              </a:rPr>
              <a:t> Familiar</a:t>
            </a:r>
            <a:r>
              <a:rPr lang="en-US" sz="1800" b="0" i="0" u="none" dirty="0">
                <a:solidFill>
                  <a:srgbClr val="1D94AD"/>
                </a:solidFill>
                <a:latin typeface="Tahoma"/>
                <a:ea typeface="Tahoma"/>
                <a:cs typeface="Tahoma"/>
                <a:sym typeface="Tahoma"/>
              </a:rPr>
              <a:t>.</a:t>
            </a:r>
          </a:p>
          <a:p>
            <a:pPr marL="342900" marR="0" lvl="0" indent="-342900" algn="l" rtl="0">
              <a:spcBef>
                <a:spcPts val="360"/>
              </a:spcBef>
              <a:spcAft>
                <a:spcPts val="0"/>
              </a:spcAft>
              <a:buClr>
                <a:schemeClr val="accent1"/>
              </a:buClr>
              <a:buSzPct val="75000"/>
              <a:buFont typeface="Noto Sans Symbols"/>
              <a:buNone/>
            </a:pPr>
            <a:endParaRPr sz="1800" b="0" i="0" u="none" dirty="0">
              <a:solidFill>
                <a:srgbClr val="1D94AD"/>
              </a:solidFill>
              <a:latin typeface="Tahoma"/>
              <a:ea typeface="Tahoma"/>
              <a:cs typeface="Tahoma"/>
              <a:sym typeface="Tahoma"/>
            </a:endParaRPr>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600" b="1" i="0" u="none" strike="noStrike" cap="none" dirty="0" err="1">
                <a:solidFill>
                  <a:schemeClr val="dk2"/>
                </a:solidFill>
                <a:latin typeface="Tahoma"/>
                <a:ea typeface="Tahoma"/>
                <a:cs typeface="Tahoma"/>
                <a:sym typeface="Tahoma"/>
              </a:rPr>
              <a:t>Procedimentos</a:t>
            </a:r>
            <a:r>
              <a:rPr lang="en-US" sz="3600" b="1" i="0" u="none" strike="noStrike" cap="none" dirty="0">
                <a:solidFill>
                  <a:schemeClr val="dk2"/>
                </a:solidFill>
                <a:latin typeface="Tahoma"/>
                <a:ea typeface="Tahoma"/>
                <a:cs typeface="Tahoma"/>
                <a:sym typeface="Tahoma"/>
              </a:rPr>
              <a:t> </a:t>
            </a:r>
            <a:r>
              <a:rPr lang="en-US" sz="3600" b="1" i="0" u="none" strike="noStrike" cap="none" dirty="0" err="1">
                <a:solidFill>
                  <a:schemeClr val="dk2"/>
                </a:solidFill>
                <a:latin typeface="Tahoma"/>
                <a:ea typeface="Tahoma"/>
                <a:cs typeface="Tahoma"/>
                <a:sym typeface="Tahoma"/>
              </a:rPr>
              <a:t>Odontológicos</a:t>
            </a:r>
            <a:r>
              <a:rPr lang="en-US" sz="3600" b="1" i="0" u="none" strike="noStrike" cap="none" dirty="0">
                <a:solidFill>
                  <a:schemeClr val="dk2"/>
                </a:solidFill>
                <a:latin typeface="Tahoma"/>
                <a:ea typeface="Tahoma"/>
                <a:cs typeface="Tahoma"/>
                <a:sym typeface="Tahoma"/>
              </a:rPr>
              <a:t> – ESF – EQUIPE I – Dr. Rafael </a:t>
            </a:r>
          </a:p>
        </p:txBody>
      </p:sp>
      <p:sp>
        <p:nvSpPr>
          <p:cNvPr id="240" name="Shape 240"/>
          <p:cNvSpPr txBox="1">
            <a:spLocks noGrp="1"/>
          </p:cNvSpPr>
          <p:nvPr>
            <p:ph type="body" idx="1"/>
          </p:nvPr>
        </p:nvSpPr>
        <p:spPr>
          <a:xfrm>
            <a:off x="827087" y="1714500"/>
            <a:ext cx="7783512" cy="46863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a:solidFill>
                  <a:schemeClr val="tx1"/>
                </a:solidFill>
                <a:latin typeface="Tahoma"/>
                <a:ea typeface="Tahoma"/>
                <a:cs typeface="Tahoma"/>
                <a:sym typeface="Tahoma"/>
              </a:rPr>
              <a:t> </a:t>
            </a:r>
            <a:r>
              <a:rPr lang="en-US" sz="2800" b="0" i="0" u="none" dirty="0" err="1">
                <a:solidFill>
                  <a:schemeClr val="tx1"/>
                </a:solidFill>
                <a:latin typeface="Tahoma"/>
                <a:ea typeface="Tahoma"/>
                <a:cs typeface="Tahoma"/>
                <a:sym typeface="Tahoma"/>
              </a:rPr>
              <a:t>Pacientes</a:t>
            </a:r>
            <a:r>
              <a:rPr lang="en-US" sz="2800" b="0" i="0" u="none" dirty="0">
                <a:solidFill>
                  <a:schemeClr val="tx1"/>
                </a:solidFill>
                <a:latin typeface="Tahoma"/>
                <a:ea typeface="Tahoma"/>
                <a:cs typeface="Tahoma"/>
                <a:sym typeface="Tahoma"/>
              </a:rPr>
              <a:t>: </a:t>
            </a:r>
            <a:r>
              <a:rPr lang="en-US" sz="2800" dirty="0" smtClean="0">
                <a:solidFill>
                  <a:schemeClr val="tx1"/>
                </a:solidFill>
              </a:rPr>
              <a:t>368</a:t>
            </a:r>
            <a:endParaRPr lang="en-US" sz="2800" b="0" i="0" u="none" dirty="0">
              <a:solidFill>
                <a:schemeClr val="tx1"/>
              </a:solidFill>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 </a:t>
            </a:r>
            <a:r>
              <a:rPr lang="en-US" sz="2800" b="0" i="0" u="none" dirty="0" err="1">
                <a:solidFill>
                  <a:schemeClr val="tx1"/>
                </a:solidFill>
                <a:latin typeface="Tahoma"/>
                <a:ea typeface="Tahoma"/>
                <a:cs typeface="Tahoma"/>
                <a:sym typeface="Tahoma"/>
              </a:rPr>
              <a:t>Atendimentos</a:t>
            </a:r>
            <a:r>
              <a:rPr lang="en-US" sz="2800" b="0" i="0" u="none" dirty="0">
                <a:solidFill>
                  <a:schemeClr val="tx1"/>
                </a:solidFill>
                <a:latin typeface="Tahoma"/>
                <a:ea typeface="Tahoma"/>
                <a:cs typeface="Tahoma"/>
                <a:sym typeface="Tahoma"/>
              </a:rPr>
              <a:t>: </a:t>
            </a:r>
            <a:r>
              <a:rPr lang="en-US" sz="2800" dirty="0" smtClean="0">
                <a:solidFill>
                  <a:schemeClr val="tx1"/>
                </a:solidFill>
              </a:rPr>
              <a:t>191</a:t>
            </a:r>
            <a:endParaRPr lang="en-US" sz="2800" b="0" i="0" u="none" dirty="0">
              <a:solidFill>
                <a:schemeClr val="tx1"/>
              </a:solidFill>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Nº de </a:t>
            </a:r>
            <a:r>
              <a:rPr lang="en-US" sz="2800" b="0" i="0" u="none" dirty="0" err="1">
                <a:solidFill>
                  <a:schemeClr val="tx1"/>
                </a:solidFill>
                <a:latin typeface="Tahoma"/>
                <a:ea typeface="Tahoma"/>
                <a:cs typeface="Tahoma"/>
                <a:sym typeface="Tahoma"/>
              </a:rPr>
              <a:t>Escovações</a:t>
            </a:r>
            <a:r>
              <a:rPr lang="en-US" sz="2800" b="0" i="0" u="none" dirty="0">
                <a:solidFill>
                  <a:schemeClr val="tx1"/>
                </a:solidFill>
                <a:latin typeface="Tahoma"/>
                <a:ea typeface="Tahoma"/>
                <a:cs typeface="Tahoma"/>
                <a:sym typeface="Tahoma"/>
              </a:rPr>
              <a:t>: </a:t>
            </a:r>
            <a:r>
              <a:rPr lang="en-US" sz="2800" dirty="0" smtClean="0">
                <a:solidFill>
                  <a:schemeClr val="tx1"/>
                </a:solidFill>
              </a:rPr>
              <a:t>1.201</a:t>
            </a:r>
            <a:endParaRPr lang="en-US" sz="2800" b="0" i="0" u="none" dirty="0">
              <a:solidFill>
                <a:schemeClr val="tx1"/>
              </a:solidFill>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Nº de </a:t>
            </a:r>
            <a:r>
              <a:rPr lang="en-US" sz="2800" b="0" i="0" u="none" dirty="0" err="1">
                <a:solidFill>
                  <a:schemeClr val="tx1"/>
                </a:solidFill>
                <a:latin typeface="Tahoma"/>
                <a:ea typeface="Tahoma"/>
                <a:cs typeface="Tahoma"/>
                <a:sym typeface="Tahoma"/>
              </a:rPr>
              <a:t>Restaurações</a:t>
            </a:r>
            <a:r>
              <a:rPr lang="en-US" sz="2800" b="0" i="0" u="none" dirty="0">
                <a:solidFill>
                  <a:schemeClr val="tx1"/>
                </a:solidFill>
                <a:latin typeface="Tahoma"/>
                <a:ea typeface="Tahoma"/>
                <a:cs typeface="Tahoma"/>
                <a:sym typeface="Tahoma"/>
              </a:rPr>
              <a:t>: </a:t>
            </a:r>
            <a:r>
              <a:rPr lang="en-US" sz="2800" dirty="0" smtClean="0">
                <a:solidFill>
                  <a:schemeClr val="tx1"/>
                </a:solidFill>
              </a:rPr>
              <a:t>41</a:t>
            </a:r>
            <a:r>
              <a:rPr lang="en-US" sz="2800" b="0" i="0" u="none" dirty="0" smtClean="0">
                <a:solidFill>
                  <a:schemeClr val="tx1"/>
                </a:solidFill>
                <a:latin typeface="Tahoma"/>
                <a:ea typeface="Tahoma"/>
                <a:cs typeface="Tahoma"/>
                <a:sym typeface="Tahoma"/>
              </a:rPr>
              <a:t>3</a:t>
            </a:r>
            <a:endParaRPr lang="en-US" sz="2800" b="0" i="0" u="none" dirty="0">
              <a:solidFill>
                <a:schemeClr val="tx1"/>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Nº de </a:t>
            </a:r>
            <a:r>
              <a:rPr lang="en-US" sz="2800" b="0" i="0" u="none" dirty="0" err="1">
                <a:solidFill>
                  <a:schemeClr val="tx1"/>
                </a:solidFill>
                <a:latin typeface="Tahoma"/>
                <a:ea typeface="Tahoma"/>
                <a:cs typeface="Tahoma"/>
                <a:sym typeface="Tahoma"/>
              </a:rPr>
              <a:t>pacientes</a:t>
            </a:r>
            <a:r>
              <a:rPr lang="en-US" sz="2800" b="0" i="0" u="none" dirty="0">
                <a:solidFill>
                  <a:schemeClr val="tx1"/>
                </a:solidFill>
                <a:latin typeface="Tahoma"/>
                <a:ea typeface="Tahoma"/>
                <a:cs typeface="Tahoma"/>
                <a:sym typeface="Tahoma"/>
              </a:rPr>
              <a:t> </a:t>
            </a:r>
            <a:r>
              <a:rPr lang="en-US" sz="2800" b="0" i="0" u="none" dirty="0" err="1">
                <a:solidFill>
                  <a:schemeClr val="tx1"/>
                </a:solidFill>
                <a:latin typeface="Tahoma"/>
                <a:ea typeface="Tahoma"/>
                <a:cs typeface="Tahoma"/>
                <a:sym typeface="Tahoma"/>
              </a:rPr>
              <a:t>encaminhados</a:t>
            </a:r>
            <a:r>
              <a:rPr lang="en-US" sz="2800" b="0" i="0" u="none" dirty="0">
                <a:solidFill>
                  <a:schemeClr val="tx1"/>
                </a:solidFill>
                <a:latin typeface="Tahoma"/>
                <a:ea typeface="Tahoma"/>
                <a:cs typeface="Tahoma"/>
                <a:sym typeface="Tahoma"/>
              </a:rPr>
              <a:t>: </a:t>
            </a:r>
            <a:r>
              <a:rPr lang="en-US" sz="2800" dirty="0" smtClean="0">
                <a:solidFill>
                  <a:schemeClr val="tx1"/>
                </a:solidFill>
              </a:rPr>
              <a:t>34</a:t>
            </a:r>
            <a:endParaRPr lang="en-US" sz="2800" b="0" i="0" u="none" dirty="0">
              <a:solidFill>
                <a:schemeClr val="tx1"/>
              </a:solidFill>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tx1"/>
                </a:solidFill>
                <a:latin typeface="Tahoma"/>
                <a:ea typeface="Tahoma"/>
                <a:cs typeface="Tahoma"/>
                <a:sym typeface="Tahoma"/>
              </a:rPr>
              <a:t>Nº de </a:t>
            </a:r>
            <a:r>
              <a:rPr lang="en-US" sz="2800" b="0" i="0" u="none" dirty="0" err="1">
                <a:solidFill>
                  <a:schemeClr val="tx1"/>
                </a:solidFill>
                <a:latin typeface="Tahoma"/>
                <a:ea typeface="Tahoma"/>
                <a:cs typeface="Tahoma"/>
                <a:sym typeface="Tahoma"/>
              </a:rPr>
              <a:t>pacientes</a:t>
            </a:r>
            <a:r>
              <a:rPr lang="en-US" sz="2800" b="0" i="0" u="none" dirty="0">
                <a:solidFill>
                  <a:schemeClr val="tx1"/>
                </a:solidFill>
                <a:latin typeface="Tahoma"/>
                <a:ea typeface="Tahoma"/>
                <a:cs typeface="Tahoma"/>
                <a:sym typeface="Tahoma"/>
              </a:rPr>
              <a:t> – </a:t>
            </a:r>
            <a:r>
              <a:rPr lang="en-US" sz="2800" b="0" i="0" u="none" dirty="0" err="1">
                <a:solidFill>
                  <a:schemeClr val="tx1"/>
                </a:solidFill>
                <a:latin typeface="Tahoma"/>
                <a:ea typeface="Tahoma"/>
                <a:cs typeface="Tahoma"/>
                <a:sym typeface="Tahoma"/>
              </a:rPr>
              <a:t>término</a:t>
            </a:r>
            <a:r>
              <a:rPr lang="en-US" sz="2800" b="0" i="0" u="none" dirty="0">
                <a:solidFill>
                  <a:schemeClr val="tx1"/>
                </a:solidFill>
                <a:latin typeface="Tahoma"/>
                <a:ea typeface="Tahoma"/>
                <a:cs typeface="Tahoma"/>
                <a:sym typeface="Tahoma"/>
              </a:rPr>
              <a:t> de </a:t>
            </a:r>
            <a:r>
              <a:rPr lang="en-US" sz="2800" b="0" i="0" u="none" dirty="0" err="1">
                <a:solidFill>
                  <a:schemeClr val="tx1"/>
                </a:solidFill>
                <a:latin typeface="Tahoma"/>
                <a:ea typeface="Tahoma"/>
                <a:cs typeface="Tahoma"/>
                <a:sym typeface="Tahoma"/>
              </a:rPr>
              <a:t>tratamento</a:t>
            </a:r>
            <a:r>
              <a:rPr lang="en-US" sz="2800" b="0" i="0" u="none" dirty="0">
                <a:solidFill>
                  <a:schemeClr val="tx1"/>
                </a:solidFill>
                <a:latin typeface="Tahoma"/>
                <a:ea typeface="Tahoma"/>
                <a:cs typeface="Tahoma"/>
                <a:sym typeface="Tahoma"/>
              </a:rPr>
              <a:t>: </a:t>
            </a:r>
            <a:r>
              <a:rPr lang="en-US" sz="2800" dirty="0" smtClean="0">
                <a:solidFill>
                  <a:schemeClr val="tx1"/>
                </a:solidFill>
              </a:rPr>
              <a:t>62</a:t>
            </a:r>
            <a:endParaRPr lang="en-US" sz="2800" b="0" i="0" u="none" dirty="0">
              <a:solidFill>
                <a:schemeClr val="tx1"/>
              </a:solidFill>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tx1"/>
                </a:solidFill>
                <a:latin typeface="Tahoma"/>
                <a:ea typeface="Tahoma"/>
                <a:cs typeface="Tahoma"/>
                <a:sym typeface="Tahoma"/>
              </a:rPr>
              <a:t>Prótese</a:t>
            </a:r>
            <a:r>
              <a:rPr lang="en-US" sz="2800" b="0" i="0" u="none" dirty="0">
                <a:solidFill>
                  <a:schemeClr val="tx1"/>
                </a:solidFill>
                <a:latin typeface="Tahoma"/>
                <a:ea typeface="Tahoma"/>
                <a:cs typeface="Tahoma"/>
                <a:sym typeface="Tahoma"/>
              </a:rPr>
              <a:t>: </a:t>
            </a:r>
            <a:r>
              <a:rPr lang="en-US" sz="2800" b="0" i="0" u="none" dirty="0" smtClean="0">
                <a:solidFill>
                  <a:schemeClr val="tx1"/>
                </a:solidFill>
                <a:latin typeface="Tahoma"/>
                <a:ea typeface="Tahoma"/>
                <a:cs typeface="Tahoma"/>
                <a:sym typeface="Tahoma"/>
              </a:rPr>
              <a:t>04</a:t>
            </a:r>
            <a:endParaRPr lang="en-US" sz="2800" b="0" i="0" u="none" dirty="0">
              <a:solidFill>
                <a:schemeClr val="tx1"/>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tx1"/>
                </a:solidFill>
                <a:latin typeface="Tahoma"/>
                <a:ea typeface="Tahoma"/>
                <a:cs typeface="Tahoma"/>
                <a:sym typeface="Tahoma"/>
              </a:rPr>
              <a:t>Gestantes</a:t>
            </a:r>
            <a:r>
              <a:rPr lang="en-US" sz="2800" b="0" i="0" u="none" dirty="0">
                <a:solidFill>
                  <a:schemeClr val="tx1"/>
                </a:solidFill>
                <a:latin typeface="Tahoma"/>
                <a:ea typeface="Tahoma"/>
                <a:cs typeface="Tahoma"/>
                <a:sym typeface="Tahoma"/>
              </a:rPr>
              <a:t>: </a:t>
            </a:r>
            <a:r>
              <a:rPr lang="en-US" sz="2800" b="0" i="0" u="none" dirty="0" smtClean="0">
                <a:solidFill>
                  <a:schemeClr val="tx1"/>
                </a:solidFill>
                <a:latin typeface="Tahoma"/>
                <a:ea typeface="Tahoma"/>
                <a:cs typeface="Tahoma"/>
                <a:sym typeface="Tahoma"/>
              </a:rPr>
              <a:t>15</a:t>
            </a:r>
            <a:endParaRPr lang="en-US" sz="2800" b="0" i="0" u="none" dirty="0">
              <a:solidFill>
                <a:schemeClr val="tx1"/>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tx1"/>
                </a:solidFill>
                <a:latin typeface="Tahoma"/>
                <a:ea typeface="Tahoma"/>
                <a:cs typeface="Tahoma"/>
                <a:sym typeface="Tahoma"/>
              </a:rPr>
              <a:t>Bochechos</a:t>
            </a:r>
            <a:r>
              <a:rPr lang="en-US" sz="2800" b="0" i="0" u="none" dirty="0">
                <a:solidFill>
                  <a:schemeClr val="tx1"/>
                </a:solidFill>
                <a:latin typeface="Tahoma"/>
                <a:ea typeface="Tahoma"/>
                <a:cs typeface="Tahoma"/>
                <a:sym typeface="Tahoma"/>
              </a:rPr>
              <a:t> – </a:t>
            </a:r>
            <a:r>
              <a:rPr lang="en-US" sz="2800" b="0" i="0" u="none" dirty="0" err="1">
                <a:solidFill>
                  <a:schemeClr val="tx1"/>
                </a:solidFill>
                <a:latin typeface="Tahoma"/>
                <a:ea typeface="Tahoma"/>
                <a:cs typeface="Tahoma"/>
                <a:sym typeface="Tahoma"/>
              </a:rPr>
              <a:t>Pré</a:t>
            </a:r>
            <a:r>
              <a:rPr lang="en-US" sz="2800" b="0" i="0" u="none" dirty="0">
                <a:solidFill>
                  <a:schemeClr val="tx1"/>
                </a:solidFill>
                <a:latin typeface="Tahoma"/>
                <a:ea typeface="Tahoma"/>
                <a:cs typeface="Tahoma"/>
                <a:sym typeface="Tahoma"/>
              </a:rPr>
              <a:t> Esc. </a:t>
            </a:r>
            <a:r>
              <a:rPr lang="en-US" sz="2800" b="0" i="0" u="none" dirty="0" err="1">
                <a:solidFill>
                  <a:schemeClr val="tx1"/>
                </a:solidFill>
                <a:latin typeface="Tahoma"/>
                <a:ea typeface="Tahoma"/>
                <a:cs typeface="Tahoma"/>
                <a:sym typeface="Tahoma"/>
              </a:rPr>
              <a:t>Menino</a:t>
            </a:r>
            <a:r>
              <a:rPr lang="en-US" sz="2800" b="0" i="0" u="none" dirty="0">
                <a:solidFill>
                  <a:schemeClr val="tx1"/>
                </a:solidFill>
                <a:latin typeface="Tahoma"/>
                <a:ea typeface="Tahoma"/>
                <a:cs typeface="Tahoma"/>
                <a:sym typeface="Tahoma"/>
              </a:rPr>
              <a:t> Jesus </a:t>
            </a:r>
            <a:r>
              <a:rPr lang="en-US" sz="2800" b="0" i="0" u="none" dirty="0" smtClean="0">
                <a:solidFill>
                  <a:schemeClr val="tx1"/>
                </a:solidFill>
                <a:latin typeface="Tahoma"/>
                <a:ea typeface="Tahoma"/>
                <a:cs typeface="Tahoma"/>
                <a:sym typeface="Tahoma"/>
              </a:rPr>
              <a:t>–</a:t>
            </a:r>
            <a:r>
              <a:rPr lang="en-US" sz="2800" b="0" i="0" u="none" dirty="0" smtClean="0">
                <a:solidFill>
                  <a:schemeClr val="dk2"/>
                </a:solidFill>
                <a:latin typeface="Tahoma"/>
                <a:ea typeface="Tahoma"/>
                <a:cs typeface="Tahoma"/>
                <a:sym typeface="Tahoma"/>
              </a:rPr>
              <a:t>834 </a:t>
            </a:r>
            <a:endParaRPr lang="en-US" sz="2800" b="0" i="0" u="none" dirty="0">
              <a:solidFill>
                <a:schemeClr val="dk2"/>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25000"/>
              <a:buFont typeface="Noto Sans Symbols"/>
              <a:buNone/>
            </a:pPr>
            <a:endParaRPr sz="3200" b="0" i="0" u="none" dirty="0">
              <a:solidFill>
                <a:srgbClr val="1D94AD"/>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None/>
            </a:pPr>
            <a:endParaRPr sz="3200" b="0" i="0" u="none" dirty="0">
              <a:solidFill>
                <a:srgbClr val="1D94AD"/>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None/>
            </a:pPr>
            <a:endParaRPr sz="3200" b="0" i="0" u="none" dirty="0">
              <a:solidFill>
                <a:srgbClr val="1D94AD"/>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None/>
            </a:pPr>
            <a:endParaRPr sz="3200" b="0" i="0" u="none" dirty="0">
              <a:solidFill>
                <a:srgbClr val="1D94AD"/>
              </a:solidFill>
              <a:latin typeface="Tahoma"/>
              <a:ea typeface="Tahoma"/>
              <a:cs typeface="Tahoma"/>
              <a:sym typeface="Tahoma"/>
            </a:endParaRPr>
          </a:p>
          <a:p>
            <a:pPr marL="342900" marR="0" lvl="0" indent="-342900" algn="l" rtl="0">
              <a:spcBef>
                <a:spcPts val="640"/>
              </a:spcBef>
              <a:spcAft>
                <a:spcPts val="0"/>
              </a:spcAft>
              <a:buClr>
                <a:schemeClr val="accent1"/>
              </a:buClr>
              <a:buSzPct val="75000"/>
              <a:buFont typeface="Noto Sans Symbols"/>
              <a:buNone/>
            </a:pPr>
            <a:endParaRPr sz="3200" b="0" i="0" u="none" dirty="0">
              <a:solidFill>
                <a:srgbClr val="1D94AD"/>
              </a:solidFill>
              <a:latin typeface="Tahoma"/>
              <a:ea typeface="Tahoma"/>
              <a:cs typeface="Tahoma"/>
              <a:sym typeface="Tahoma"/>
            </a:endParaRPr>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1" i="0" u="none" strike="noStrike" cap="none">
                <a:solidFill>
                  <a:schemeClr val="dk2"/>
                </a:solidFill>
                <a:latin typeface="Tahoma"/>
                <a:ea typeface="Tahoma"/>
                <a:cs typeface="Tahoma"/>
                <a:sym typeface="Tahoma"/>
              </a:rPr>
              <a:t>Consultas Especialidade no CRE</a:t>
            </a:r>
            <a:r>
              <a:rPr lang="en-US" sz="4000" b="0" i="0" u="none" strike="noStrike" cap="none">
                <a:solidFill>
                  <a:schemeClr val="lt2"/>
                </a:solidFill>
                <a:latin typeface="Tahoma"/>
                <a:ea typeface="Tahoma"/>
                <a:cs typeface="Tahoma"/>
                <a:sym typeface="Tahoma"/>
              </a:rPr>
              <a:t>  </a:t>
            </a:r>
            <a:r>
              <a:rPr lang="en-US" sz="4000" b="1" i="0" u="none" strike="noStrike" cap="none">
                <a:solidFill>
                  <a:schemeClr val="dk2"/>
                </a:solidFill>
                <a:latin typeface="Tahoma"/>
                <a:ea typeface="Tahoma"/>
                <a:cs typeface="Tahoma"/>
                <a:sym typeface="Tahoma"/>
              </a:rPr>
              <a:t>- Consórcio</a:t>
            </a:r>
          </a:p>
        </p:txBody>
      </p:sp>
      <p:sp>
        <p:nvSpPr>
          <p:cNvPr id="246" name="Shape 246"/>
          <p:cNvSpPr txBox="1">
            <a:spLocks noGrp="1"/>
          </p:cNvSpPr>
          <p:nvPr>
            <p:ph type="body" idx="1"/>
          </p:nvPr>
        </p:nvSpPr>
        <p:spPr>
          <a:xfrm>
            <a:off x="539750" y="1700211"/>
            <a:ext cx="8070849"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Nutricionista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92</a:t>
            </a:r>
          </a:p>
          <a:p>
            <a:pPr marL="342900" marR="0" lvl="0" indent="-342900" algn="l" rtl="0">
              <a:lnSpc>
                <a:spcPct val="100000"/>
              </a:lnSpc>
              <a:spcBef>
                <a:spcPts val="0"/>
              </a:spcBef>
              <a:spcAft>
                <a:spcPts val="0"/>
              </a:spcAft>
              <a:buClr>
                <a:schemeClr val="accent1"/>
              </a:buClr>
              <a:buSzPct val="75000"/>
              <a:buFont typeface="Noto Sans Symbols"/>
              <a:buChar char="■"/>
            </a:pPr>
            <a:r>
              <a:rPr lang="en-US" sz="3200" b="0" i="0" u="none" dirty="0" err="1" smtClean="0">
                <a:solidFill>
                  <a:schemeClr val="bg2"/>
                </a:solidFill>
                <a:latin typeface="Tahoma"/>
                <a:ea typeface="Tahoma"/>
                <a:cs typeface="Tahoma"/>
                <a:sym typeface="Tahoma"/>
              </a:rPr>
              <a:t>Angiologia</a:t>
            </a:r>
            <a:r>
              <a:rPr lang="en-US" sz="3200" b="0" i="0" u="none" dirty="0">
                <a:solidFill>
                  <a:schemeClr val="bg2"/>
                </a:solidFill>
                <a:latin typeface="Tahoma"/>
                <a:ea typeface="Tahoma"/>
                <a:cs typeface="Tahoma"/>
                <a:sym typeface="Tahoma"/>
              </a:rPr>
              <a:t>: </a:t>
            </a:r>
            <a:r>
              <a:rPr lang="en-US" dirty="0" smtClean="0">
                <a:solidFill>
                  <a:schemeClr val="bg2"/>
                </a:solidFill>
              </a:rPr>
              <a:t>17</a:t>
            </a:r>
            <a:endParaRPr lang="en-US" dirty="0">
              <a:solidFill>
                <a:schemeClr val="bg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a:solidFill>
                  <a:schemeClr val="bg2"/>
                </a:solidFill>
                <a:latin typeface="Tahoma"/>
                <a:ea typeface="Tahoma"/>
                <a:cs typeface="Tahoma"/>
                <a:sym typeface="Tahoma"/>
              </a:rPr>
              <a:t>Cirurgia</a:t>
            </a:r>
            <a:r>
              <a:rPr lang="en-US" sz="3200" b="0" i="0" u="none" dirty="0">
                <a:solidFill>
                  <a:schemeClr val="bg2"/>
                </a:solidFill>
                <a:latin typeface="Tahoma"/>
                <a:ea typeface="Tahoma"/>
                <a:cs typeface="Tahoma"/>
                <a:sym typeface="Tahoma"/>
              </a:rPr>
              <a:t> </a:t>
            </a:r>
            <a:r>
              <a:rPr lang="en-US" sz="3200" b="0" i="0" u="none" dirty="0" err="1">
                <a:solidFill>
                  <a:schemeClr val="bg2"/>
                </a:solidFill>
                <a:latin typeface="Tahoma"/>
                <a:ea typeface="Tahoma"/>
                <a:cs typeface="Tahoma"/>
                <a:sym typeface="Tahoma"/>
              </a:rPr>
              <a:t>Geral</a:t>
            </a:r>
            <a:r>
              <a:rPr lang="en-US" sz="3200" b="0" i="0" u="none" dirty="0">
                <a:solidFill>
                  <a:schemeClr val="bg2"/>
                </a:solidFill>
                <a:latin typeface="Tahoma"/>
                <a:ea typeface="Tahoma"/>
                <a:cs typeface="Tahoma"/>
                <a:sym typeface="Tahoma"/>
              </a:rPr>
              <a:t>: </a:t>
            </a:r>
            <a:r>
              <a:rPr lang="en-US" dirty="0" smtClean="0">
                <a:solidFill>
                  <a:schemeClr val="bg2"/>
                </a:solidFill>
              </a:rPr>
              <a:t>34</a:t>
            </a:r>
            <a:endParaRPr lang="en-US" dirty="0">
              <a:solidFill>
                <a:schemeClr val="bg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Cirurgia</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Pediátrica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04</a:t>
            </a: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smtClean="0">
                <a:solidFill>
                  <a:schemeClr val="dk2"/>
                </a:solidFill>
                <a:latin typeface="Tahoma"/>
                <a:ea typeface="Tahoma"/>
                <a:cs typeface="Tahoma"/>
                <a:sym typeface="Tahoma"/>
              </a:rPr>
              <a:t>Oftalmologista</a:t>
            </a:r>
            <a:r>
              <a:rPr lang="en-US" sz="3200" b="0" i="0" u="none" dirty="0">
                <a:solidFill>
                  <a:schemeClr val="dk2"/>
                </a:solidFill>
                <a:latin typeface="Tahoma"/>
                <a:ea typeface="Tahoma"/>
                <a:cs typeface="Tahoma"/>
                <a:sym typeface="Tahoma"/>
              </a:rPr>
              <a:t>: </a:t>
            </a:r>
            <a:r>
              <a:rPr lang="en-US" dirty="0" smtClean="0">
                <a:solidFill>
                  <a:schemeClr val="dk2"/>
                </a:solidFill>
              </a:rPr>
              <a:t>80</a:t>
            </a:r>
            <a:endParaRPr lang="en-US"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a:solidFill>
                  <a:schemeClr val="bg2"/>
                </a:solidFill>
                <a:latin typeface="Tahoma"/>
                <a:ea typeface="Tahoma"/>
                <a:cs typeface="Tahoma"/>
                <a:sym typeface="Tahoma"/>
              </a:rPr>
              <a:t>Ortopedia</a:t>
            </a:r>
            <a:r>
              <a:rPr lang="en-US" sz="3200" b="0" i="0" u="none" dirty="0">
                <a:solidFill>
                  <a:schemeClr val="bg2"/>
                </a:solidFill>
                <a:latin typeface="Tahoma"/>
                <a:ea typeface="Tahoma"/>
                <a:cs typeface="Tahoma"/>
                <a:sym typeface="Tahoma"/>
              </a:rPr>
              <a:t>: </a:t>
            </a:r>
            <a:r>
              <a:rPr lang="en-US" dirty="0" smtClean="0">
                <a:solidFill>
                  <a:schemeClr val="bg2"/>
                </a:solidFill>
              </a:rPr>
              <a:t>77</a:t>
            </a:r>
            <a:endParaRPr lang="en-US" dirty="0">
              <a:solidFill>
                <a:schemeClr val="bg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a:solidFill>
                  <a:schemeClr val="bg2"/>
                </a:solidFill>
                <a:latin typeface="Tahoma"/>
                <a:ea typeface="Tahoma"/>
                <a:cs typeface="Tahoma"/>
                <a:sym typeface="Tahoma"/>
              </a:rPr>
              <a:t>Pediatria</a:t>
            </a:r>
            <a:r>
              <a:rPr lang="en-US" sz="3200" b="0" i="0" u="none" dirty="0">
                <a:solidFill>
                  <a:schemeClr val="bg2"/>
                </a:solidFill>
                <a:latin typeface="Tahoma"/>
                <a:ea typeface="Tahoma"/>
                <a:cs typeface="Tahoma"/>
                <a:sym typeface="Tahoma"/>
              </a:rPr>
              <a:t>: </a:t>
            </a:r>
            <a:r>
              <a:rPr lang="en-US" sz="3200" b="0" i="0" u="none" dirty="0" smtClean="0">
                <a:solidFill>
                  <a:schemeClr val="bg2"/>
                </a:solidFill>
                <a:latin typeface="Tahoma"/>
                <a:ea typeface="Tahoma"/>
                <a:cs typeface="Tahoma"/>
                <a:sym typeface="Tahoma"/>
              </a:rPr>
              <a:t>0</a:t>
            </a:r>
            <a:r>
              <a:rPr lang="en-US" dirty="0">
                <a:solidFill>
                  <a:schemeClr val="bg2"/>
                </a:solidFill>
              </a:rPr>
              <a:t>0</a:t>
            </a: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Endoscopia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0</a:t>
            </a:r>
            <a:r>
              <a:rPr lang="en-US" dirty="0">
                <a:solidFill>
                  <a:schemeClr val="dk2"/>
                </a:solidFill>
              </a:rPr>
              <a:t>7</a:t>
            </a:r>
            <a:r>
              <a:rPr lang="en-US" sz="3200" b="0" i="0" u="none" dirty="0" smtClean="0">
                <a:solidFill>
                  <a:schemeClr val="dk2"/>
                </a:solidFill>
                <a:latin typeface="Tahoma"/>
                <a:ea typeface="Tahoma"/>
                <a:cs typeface="Tahoma"/>
                <a:sym typeface="Tahoma"/>
              </a:rPr>
              <a:t> </a:t>
            </a:r>
            <a:r>
              <a:rPr lang="en-US" sz="3200" b="0" i="0" u="none" dirty="0">
                <a:solidFill>
                  <a:schemeClr val="dk2"/>
                </a:solidFill>
                <a:latin typeface="Tahoma"/>
                <a:ea typeface="Tahoma"/>
                <a:cs typeface="Tahoma"/>
                <a:sym typeface="Tahoma"/>
              </a:rPr>
              <a:t>(Santa Casa)</a:t>
            </a:r>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1" i="0" u="none" strike="noStrike" cap="none">
                <a:solidFill>
                  <a:schemeClr val="dk2"/>
                </a:solidFill>
                <a:latin typeface="Tahoma"/>
                <a:ea typeface="Tahoma"/>
                <a:cs typeface="Tahoma"/>
                <a:sym typeface="Tahoma"/>
              </a:rPr>
              <a:t>Consultas Especialidade no CRE</a:t>
            </a:r>
          </a:p>
        </p:txBody>
      </p:sp>
      <p:sp>
        <p:nvSpPr>
          <p:cNvPr id="252" name="Shape 252"/>
          <p:cNvSpPr txBox="1">
            <a:spLocks noGrp="1"/>
          </p:cNvSpPr>
          <p:nvPr>
            <p:ph type="body" idx="1"/>
          </p:nvPr>
        </p:nvSpPr>
        <p:spPr>
          <a:xfrm>
            <a:off x="468312" y="1628775"/>
            <a:ext cx="8351836" cy="489585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Fisioterapia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30</a:t>
            </a:r>
          </a:p>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err="1" smtClean="0">
                <a:solidFill>
                  <a:schemeClr val="dk2"/>
                </a:solidFill>
                <a:latin typeface="Tahoma"/>
                <a:ea typeface="Tahoma"/>
                <a:cs typeface="Tahoma"/>
                <a:sym typeface="Tahoma"/>
              </a:rPr>
              <a:t>Mastologista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12</a:t>
            </a:r>
          </a:p>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err="1" smtClean="0">
                <a:solidFill>
                  <a:schemeClr val="dk2"/>
                </a:solidFill>
                <a:latin typeface="Tahoma"/>
                <a:ea typeface="Tahoma"/>
                <a:cs typeface="Tahoma"/>
                <a:sym typeface="Tahoma"/>
              </a:rPr>
              <a:t>Cardiologia</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64</a:t>
            </a:r>
            <a:endParaRPr lang="en-US" sz="3200" b="0" i="0" u="none" dirty="0">
              <a:solidFill>
                <a:schemeClr val="dk2"/>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Dermatologista</a:t>
            </a:r>
            <a:r>
              <a:rPr lang="en-US" sz="3200" b="0" i="0" u="none" dirty="0">
                <a:solidFill>
                  <a:schemeClr val="dk2"/>
                </a:solidFill>
                <a:latin typeface="Tahoma"/>
                <a:ea typeface="Tahoma"/>
                <a:cs typeface="Tahoma"/>
                <a:sym typeface="Tahoma"/>
              </a:rPr>
              <a:t>: </a:t>
            </a:r>
            <a:r>
              <a:rPr lang="en-US" dirty="0" smtClean="0">
                <a:solidFill>
                  <a:schemeClr val="dk2"/>
                </a:solidFill>
              </a:rPr>
              <a:t>05</a:t>
            </a:r>
            <a:endParaRPr lang="en-US" dirty="0">
              <a:solidFill>
                <a:schemeClr val="dk2"/>
              </a:solidFill>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Endocrinologista</a:t>
            </a:r>
            <a:r>
              <a:rPr lang="en-US" sz="3200" b="0" i="0" u="none" dirty="0">
                <a:solidFill>
                  <a:schemeClr val="dk2"/>
                </a:solidFill>
                <a:latin typeface="Tahoma"/>
                <a:ea typeface="Tahoma"/>
                <a:cs typeface="Tahoma"/>
                <a:sym typeface="Tahoma"/>
              </a:rPr>
              <a:t>: </a:t>
            </a:r>
            <a:r>
              <a:rPr lang="en-US" dirty="0" smtClean="0">
                <a:solidFill>
                  <a:schemeClr val="dk2"/>
                </a:solidFill>
              </a:rPr>
              <a:t>16</a:t>
            </a:r>
            <a:endParaRPr lang="en-US" dirty="0">
              <a:solidFill>
                <a:schemeClr val="dk2"/>
              </a:solidFill>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err="1">
                <a:solidFill>
                  <a:schemeClr val="bg2"/>
                </a:solidFill>
                <a:latin typeface="Tahoma"/>
                <a:ea typeface="Tahoma"/>
                <a:cs typeface="Tahoma"/>
                <a:sym typeface="Tahoma"/>
              </a:rPr>
              <a:t>Gastrologista</a:t>
            </a:r>
            <a:r>
              <a:rPr lang="en-US" sz="3200" b="0" i="0" u="none" dirty="0">
                <a:solidFill>
                  <a:schemeClr val="bg2"/>
                </a:solidFill>
                <a:latin typeface="Tahoma"/>
                <a:ea typeface="Tahoma"/>
                <a:cs typeface="Tahoma"/>
                <a:sym typeface="Tahoma"/>
              </a:rPr>
              <a:t>: </a:t>
            </a:r>
            <a:r>
              <a:rPr lang="en-US" dirty="0" smtClean="0">
                <a:solidFill>
                  <a:schemeClr val="bg2"/>
                </a:solidFill>
              </a:rPr>
              <a:t>35</a:t>
            </a:r>
            <a:endParaRPr lang="en-US" dirty="0">
              <a:solidFill>
                <a:schemeClr val="bg2"/>
              </a:solidFill>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err="1">
                <a:solidFill>
                  <a:schemeClr val="bg2"/>
                </a:solidFill>
                <a:latin typeface="Tahoma"/>
                <a:ea typeface="Tahoma"/>
                <a:cs typeface="Tahoma"/>
                <a:sym typeface="Tahoma"/>
              </a:rPr>
              <a:t>Hematologista</a:t>
            </a:r>
            <a:r>
              <a:rPr lang="en-US" sz="3200" b="0" i="0" u="none" dirty="0">
                <a:solidFill>
                  <a:schemeClr val="bg2"/>
                </a:solidFill>
                <a:latin typeface="Tahoma"/>
                <a:ea typeface="Tahoma"/>
                <a:cs typeface="Tahoma"/>
                <a:sym typeface="Tahoma"/>
              </a:rPr>
              <a:t>: </a:t>
            </a:r>
            <a:r>
              <a:rPr lang="en-US" dirty="0">
                <a:solidFill>
                  <a:schemeClr val="bg2"/>
                </a:solidFill>
              </a:rPr>
              <a:t>9</a:t>
            </a: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Nefrologista:5 </a:t>
            </a: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err="1">
                <a:solidFill>
                  <a:schemeClr val="dk2"/>
                </a:solidFill>
                <a:latin typeface="Tahoma"/>
                <a:ea typeface="Tahoma"/>
                <a:cs typeface="Tahoma"/>
                <a:sym typeface="Tahoma"/>
              </a:rPr>
              <a:t>Neurologista</a:t>
            </a:r>
            <a:r>
              <a:rPr lang="en-US" sz="3200" b="0" i="0" u="none" dirty="0">
                <a:solidFill>
                  <a:schemeClr val="dk2"/>
                </a:solidFill>
                <a:latin typeface="Tahoma"/>
                <a:ea typeface="Tahoma"/>
                <a:cs typeface="Tahoma"/>
                <a:sym typeface="Tahoma"/>
              </a:rPr>
              <a:t>: </a:t>
            </a:r>
            <a:r>
              <a:rPr lang="en-US" dirty="0" smtClean="0">
                <a:solidFill>
                  <a:schemeClr val="dk2"/>
                </a:solidFill>
              </a:rPr>
              <a:t>14</a:t>
            </a:r>
            <a:endParaRPr lang="en-US" dirty="0">
              <a:solidFill>
                <a:schemeClr val="dk2"/>
              </a:solidFill>
            </a:endParaRPr>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1" i="0" u="none" strike="noStrike" cap="none">
                <a:solidFill>
                  <a:schemeClr val="dk2"/>
                </a:solidFill>
                <a:latin typeface="Tahoma"/>
                <a:ea typeface="Tahoma"/>
                <a:cs typeface="Tahoma"/>
                <a:sym typeface="Tahoma"/>
              </a:rPr>
              <a:t>Consultas Especialidade no CRE</a:t>
            </a:r>
          </a:p>
        </p:txBody>
      </p:sp>
      <p:sp>
        <p:nvSpPr>
          <p:cNvPr id="258" name="Shape 258"/>
          <p:cNvSpPr txBox="1">
            <a:spLocks noGrp="1"/>
          </p:cNvSpPr>
          <p:nvPr>
            <p:ph type="body" idx="1"/>
          </p:nvPr>
        </p:nvSpPr>
        <p:spPr>
          <a:xfrm>
            <a:off x="827584" y="1556792"/>
            <a:ext cx="8215312" cy="52038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2800" b="0" i="0" u="none" dirty="0" err="1">
                <a:solidFill>
                  <a:schemeClr val="dk2"/>
                </a:solidFill>
                <a:sym typeface="Tahoma"/>
              </a:rPr>
              <a:t>Urologista</a:t>
            </a:r>
            <a:r>
              <a:rPr lang="en-US" sz="2800" b="0" i="0" u="none" dirty="0">
                <a:solidFill>
                  <a:schemeClr val="dk2"/>
                </a:solidFill>
                <a:sym typeface="Tahoma"/>
              </a:rPr>
              <a:t>: </a:t>
            </a:r>
            <a:r>
              <a:rPr lang="en-US" sz="2800" dirty="0" smtClean="0">
                <a:solidFill>
                  <a:schemeClr val="dk2"/>
                </a:solidFill>
              </a:rPr>
              <a:t>07</a:t>
            </a:r>
            <a:endParaRPr lang="en-US" sz="2800" b="0" i="0" u="none" dirty="0">
              <a:solidFill>
                <a:schemeClr val="dk2"/>
              </a:solidFill>
              <a:sym typeface="Tahoma"/>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Reumatologista</a:t>
            </a:r>
            <a:r>
              <a:rPr lang="en-US" sz="2800" b="0" i="0" u="none" dirty="0">
                <a:solidFill>
                  <a:schemeClr val="dk2"/>
                </a:solidFill>
                <a:sym typeface="Tahoma"/>
              </a:rPr>
              <a:t>: </a:t>
            </a:r>
            <a:r>
              <a:rPr lang="en-US" sz="2800" dirty="0" smtClean="0">
                <a:solidFill>
                  <a:schemeClr val="dk2"/>
                </a:solidFill>
              </a:rPr>
              <a:t>24</a:t>
            </a:r>
            <a:endParaRPr lang="en-US" sz="2800"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Psiquiatria</a:t>
            </a:r>
            <a:r>
              <a:rPr lang="en-US" sz="2800" b="0" i="0" u="none" dirty="0">
                <a:solidFill>
                  <a:schemeClr val="dk2"/>
                </a:solidFill>
                <a:sym typeface="Tahoma"/>
              </a:rPr>
              <a:t>: </a:t>
            </a:r>
            <a:r>
              <a:rPr lang="en-US" sz="2800" dirty="0" smtClean="0">
                <a:solidFill>
                  <a:schemeClr val="dk2"/>
                </a:solidFill>
              </a:rPr>
              <a:t>53</a:t>
            </a:r>
            <a:endParaRPr lang="en-US" sz="2800"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Otorrinolaringologista</a:t>
            </a:r>
            <a:r>
              <a:rPr lang="en-US" sz="2800" b="0" i="0" u="none" dirty="0">
                <a:solidFill>
                  <a:schemeClr val="dk2"/>
                </a:solidFill>
                <a:sym typeface="Tahoma"/>
              </a:rPr>
              <a:t>: </a:t>
            </a:r>
            <a:r>
              <a:rPr lang="en-US" sz="2800" dirty="0">
                <a:solidFill>
                  <a:schemeClr val="dk2"/>
                </a:solidFill>
              </a:rPr>
              <a:t>3</a:t>
            </a:r>
            <a:r>
              <a:rPr lang="en-US" sz="2800" dirty="0" smtClean="0">
                <a:solidFill>
                  <a:schemeClr val="dk2"/>
                </a:solidFill>
              </a:rPr>
              <a:t>3</a:t>
            </a:r>
            <a:endParaRPr lang="en-US" sz="2800"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Psicologia</a:t>
            </a:r>
            <a:r>
              <a:rPr lang="en-US" sz="2800" b="0" i="0" u="none" dirty="0">
                <a:solidFill>
                  <a:schemeClr val="dk2"/>
                </a:solidFill>
                <a:sym typeface="Tahoma"/>
              </a:rPr>
              <a:t>: </a:t>
            </a:r>
            <a:r>
              <a:rPr lang="en-US" sz="2800" dirty="0" smtClean="0">
                <a:solidFill>
                  <a:schemeClr val="dk2"/>
                </a:solidFill>
              </a:rPr>
              <a:t>40 (Loanda) </a:t>
            </a:r>
          </a:p>
          <a:p>
            <a:pPr indent="-342900"/>
            <a:r>
              <a:rPr lang="en-US" sz="2800" dirty="0" err="1">
                <a:solidFill>
                  <a:schemeClr val="dk2"/>
                </a:solidFill>
              </a:rPr>
              <a:t>Psicologia</a:t>
            </a:r>
            <a:r>
              <a:rPr lang="en-US" sz="2800" dirty="0">
                <a:solidFill>
                  <a:schemeClr val="dk2"/>
                </a:solidFill>
              </a:rPr>
              <a:t>: </a:t>
            </a:r>
            <a:r>
              <a:rPr lang="en-US" sz="2800" dirty="0" smtClean="0">
                <a:solidFill>
                  <a:schemeClr val="dk2"/>
                </a:solidFill>
              </a:rPr>
              <a:t>03 (</a:t>
            </a:r>
            <a:r>
              <a:rPr lang="en-US" sz="2800" dirty="0" err="1" smtClean="0">
                <a:solidFill>
                  <a:schemeClr val="dk2"/>
                </a:solidFill>
              </a:rPr>
              <a:t>Paranavaí</a:t>
            </a:r>
            <a:r>
              <a:rPr lang="en-US" sz="2800" dirty="0" smtClean="0">
                <a:solidFill>
                  <a:schemeClr val="dk2"/>
                </a:solidFill>
              </a:rPr>
              <a:t>) </a:t>
            </a:r>
            <a:endParaRPr lang="en-US" sz="2800"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Audiometria</a:t>
            </a:r>
            <a:r>
              <a:rPr lang="en-US" sz="2800" b="0" i="0" u="none" dirty="0">
                <a:solidFill>
                  <a:schemeClr val="dk2"/>
                </a:solidFill>
                <a:sym typeface="Tahoma"/>
              </a:rPr>
              <a:t>: </a:t>
            </a:r>
            <a:r>
              <a:rPr lang="en-US" sz="2800" b="0" i="0" u="none" dirty="0" smtClean="0">
                <a:solidFill>
                  <a:schemeClr val="dk2"/>
                </a:solidFill>
                <a:sym typeface="Tahoma"/>
              </a:rPr>
              <a:t>0</a:t>
            </a:r>
            <a:r>
              <a:rPr lang="en-US" sz="2800" dirty="0">
                <a:solidFill>
                  <a:schemeClr val="dk2"/>
                </a:solidFill>
              </a:rPr>
              <a:t>6</a:t>
            </a: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a:solidFill>
                  <a:schemeClr val="dk2"/>
                </a:solidFill>
                <a:sym typeface="Tahoma"/>
              </a:rPr>
              <a:t>USG Abdomen total: </a:t>
            </a:r>
            <a:r>
              <a:rPr lang="en-US" sz="2800" b="0" i="0" u="none" dirty="0" smtClean="0">
                <a:solidFill>
                  <a:schemeClr val="dk2"/>
                </a:solidFill>
                <a:sym typeface="Tahoma"/>
              </a:rPr>
              <a:t>0</a:t>
            </a:r>
            <a:r>
              <a:rPr lang="en-US" sz="2800" dirty="0">
                <a:solidFill>
                  <a:schemeClr val="dk2"/>
                </a:solidFill>
              </a:rPr>
              <a:t>3</a:t>
            </a: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a:solidFill>
                  <a:schemeClr val="dk2"/>
                </a:solidFill>
                <a:sym typeface="Tahoma"/>
              </a:rPr>
              <a:t>USG Mama: </a:t>
            </a:r>
            <a:r>
              <a:rPr lang="en-US" sz="2800" dirty="0" smtClean="0">
                <a:solidFill>
                  <a:schemeClr val="dk2"/>
                </a:solidFill>
              </a:rPr>
              <a:t>10</a:t>
            </a:r>
            <a:endParaRPr lang="en-US" sz="2800" dirty="0">
              <a:solidFill>
                <a:schemeClr val="dk2"/>
              </a:solidFill>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2800" b="0" i="0" u="none" dirty="0" err="1">
                <a:solidFill>
                  <a:schemeClr val="dk2"/>
                </a:solidFill>
                <a:sym typeface="Tahoma"/>
              </a:rPr>
              <a:t>Ginecologista</a:t>
            </a:r>
            <a:r>
              <a:rPr lang="en-US" sz="2800" b="0" i="0" u="none" dirty="0">
                <a:solidFill>
                  <a:schemeClr val="dk2"/>
                </a:solidFill>
                <a:sym typeface="Tahoma"/>
              </a:rPr>
              <a:t>: </a:t>
            </a:r>
            <a:r>
              <a:rPr lang="en-US" sz="2800" b="0" i="0" u="none" dirty="0" smtClean="0">
                <a:solidFill>
                  <a:schemeClr val="dk2"/>
                </a:solidFill>
                <a:sym typeface="Tahoma"/>
              </a:rPr>
              <a:t>0</a:t>
            </a:r>
            <a:r>
              <a:rPr lang="en-US" sz="2800" dirty="0">
                <a:solidFill>
                  <a:schemeClr val="dk2"/>
                </a:solidFill>
              </a:rPr>
              <a:t>6</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539750" y="27813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6000" b="0" i="0" u="none" strike="noStrike" cap="none">
                <a:solidFill>
                  <a:schemeClr val="dk2"/>
                </a:solidFill>
                <a:latin typeface="Tahoma"/>
                <a:ea typeface="Tahoma"/>
                <a:cs typeface="Tahoma"/>
                <a:sym typeface="Tahoma"/>
              </a:rPr>
              <a:t>Rede de Serviços</a:t>
            </a:r>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1" i="0" u="none" strike="noStrike" cap="none">
                <a:solidFill>
                  <a:schemeClr val="dk2"/>
                </a:solidFill>
                <a:latin typeface="Tahoma"/>
                <a:ea typeface="Tahoma"/>
                <a:cs typeface="Tahoma"/>
                <a:sym typeface="Tahoma"/>
              </a:rPr>
              <a:t>Consultas Especialidade no CRE</a:t>
            </a:r>
          </a:p>
        </p:txBody>
      </p:sp>
      <p:sp>
        <p:nvSpPr>
          <p:cNvPr id="264" name="Shape 264"/>
          <p:cNvSpPr txBox="1">
            <a:spLocks noGrp="1"/>
          </p:cNvSpPr>
          <p:nvPr>
            <p:ph type="body" idx="1"/>
          </p:nvPr>
        </p:nvSpPr>
        <p:spPr>
          <a:xfrm>
            <a:off x="0" y="1268412"/>
            <a:ext cx="9144000" cy="5589586"/>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2800" b="0" i="0" u="none" dirty="0">
                <a:solidFill>
                  <a:schemeClr val="bg2"/>
                </a:solidFill>
                <a:latin typeface="Tahoma"/>
                <a:ea typeface="Tahoma"/>
                <a:cs typeface="Tahoma"/>
                <a:sym typeface="Tahoma"/>
              </a:rPr>
              <a:t>USG </a:t>
            </a:r>
            <a:r>
              <a:rPr lang="en-US" sz="2800" b="0" i="0" u="none" dirty="0" err="1">
                <a:solidFill>
                  <a:schemeClr val="bg2"/>
                </a:solidFill>
                <a:latin typeface="Tahoma"/>
                <a:ea typeface="Tahoma"/>
                <a:cs typeface="Tahoma"/>
                <a:sym typeface="Tahoma"/>
              </a:rPr>
              <a:t>Próstata</a:t>
            </a:r>
            <a:r>
              <a:rPr lang="en-US" sz="2800" b="0" i="0" u="none" dirty="0">
                <a:solidFill>
                  <a:schemeClr val="bg2"/>
                </a:solidFill>
                <a:latin typeface="Tahoma"/>
                <a:ea typeface="Tahoma"/>
                <a:cs typeface="Tahoma"/>
                <a:sym typeface="Tahoma"/>
              </a:rPr>
              <a:t>: </a:t>
            </a:r>
            <a:r>
              <a:rPr lang="en-US" sz="2800" b="0" i="0" u="none" dirty="0" smtClean="0">
                <a:solidFill>
                  <a:schemeClr val="bg2"/>
                </a:solidFill>
                <a:latin typeface="Tahoma"/>
                <a:ea typeface="Tahoma"/>
                <a:cs typeface="Tahoma"/>
                <a:sym typeface="Tahoma"/>
              </a:rPr>
              <a:t>00                            </a:t>
            </a:r>
            <a:endParaRPr lang="en-US" sz="2800" b="0" i="0" u="none" dirty="0">
              <a:solidFill>
                <a:schemeClr val="bg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bg2"/>
                </a:solidFill>
                <a:latin typeface="Tahoma"/>
                <a:ea typeface="Tahoma"/>
                <a:cs typeface="Tahoma"/>
                <a:sym typeface="Tahoma"/>
              </a:rPr>
              <a:t>USG </a:t>
            </a:r>
            <a:r>
              <a:rPr lang="en-US" sz="2800" b="0" i="0" u="none" dirty="0" err="1">
                <a:solidFill>
                  <a:schemeClr val="bg2"/>
                </a:solidFill>
                <a:latin typeface="Tahoma"/>
                <a:ea typeface="Tahoma"/>
                <a:cs typeface="Tahoma"/>
                <a:sym typeface="Tahoma"/>
              </a:rPr>
              <a:t>Tireóide</a:t>
            </a:r>
            <a:r>
              <a:rPr lang="en-US" sz="2800" b="0" i="0" u="none" dirty="0">
                <a:solidFill>
                  <a:schemeClr val="bg2"/>
                </a:solidFill>
                <a:latin typeface="Tahoma"/>
                <a:ea typeface="Tahoma"/>
                <a:cs typeface="Tahoma"/>
                <a:sym typeface="Tahoma"/>
              </a:rPr>
              <a:t>: </a:t>
            </a:r>
            <a:r>
              <a:rPr lang="en-US" sz="2800" b="0" i="0" u="none" dirty="0" smtClean="0">
                <a:solidFill>
                  <a:schemeClr val="bg2"/>
                </a:solidFill>
                <a:sym typeface="Tahoma"/>
              </a:rPr>
              <a:t>00</a:t>
            </a:r>
            <a:endParaRPr lang="en-US" sz="2800" dirty="0">
              <a:solidFill>
                <a:schemeClr val="bg2"/>
              </a:solidFill>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bg2"/>
                </a:solidFill>
                <a:latin typeface="Tahoma"/>
                <a:ea typeface="Tahoma"/>
                <a:cs typeface="Tahoma"/>
                <a:sym typeface="Tahoma"/>
              </a:rPr>
              <a:t>USG </a:t>
            </a:r>
            <a:r>
              <a:rPr lang="en-US" sz="2800" b="0" i="0" u="none" dirty="0" err="1">
                <a:solidFill>
                  <a:schemeClr val="bg2"/>
                </a:solidFill>
                <a:latin typeface="Tahoma"/>
                <a:ea typeface="Tahoma"/>
                <a:cs typeface="Tahoma"/>
                <a:sym typeface="Tahoma"/>
              </a:rPr>
              <a:t>Vias</a:t>
            </a:r>
            <a:r>
              <a:rPr lang="en-US" sz="2800" b="0" i="0" u="none" dirty="0">
                <a:solidFill>
                  <a:schemeClr val="bg2"/>
                </a:solidFill>
                <a:latin typeface="Tahoma"/>
                <a:ea typeface="Tahoma"/>
                <a:cs typeface="Tahoma"/>
                <a:sym typeface="Tahoma"/>
              </a:rPr>
              <a:t> </a:t>
            </a:r>
            <a:r>
              <a:rPr lang="en-US" sz="2800" b="0" i="0" u="none" dirty="0" err="1">
                <a:solidFill>
                  <a:schemeClr val="bg2"/>
                </a:solidFill>
                <a:latin typeface="Tahoma"/>
                <a:ea typeface="Tahoma"/>
                <a:cs typeface="Tahoma"/>
                <a:sym typeface="Tahoma"/>
              </a:rPr>
              <a:t>Urinarias</a:t>
            </a:r>
            <a:r>
              <a:rPr lang="en-US" sz="2800" b="0" i="0" u="none" dirty="0">
                <a:solidFill>
                  <a:schemeClr val="bg2"/>
                </a:solidFill>
                <a:latin typeface="Tahoma"/>
                <a:ea typeface="Tahoma"/>
                <a:cs typeface="Tahoma"/>
                <a:sym typeface="Tahoma"/>
              </a:rPr>
              <a:t>: </a:t>
            </a:r>
            <a:r>
              <a:rPr lang="en-US" sz="2800" b="0" i="0" u="none" dirty="0" smtClean="0">
                <a:solidFill>
                  <a:schemeClr val="bg2"/>
                </a:solidFill>
                <a:latin typeface="Tahoma"/>
                <a:ea typeface="Tahoma"/>
                <a:cs typeface="Tahoma"/>
                <a:sym typeface="Tahoma"/>
              </a:rPr>
              <a:t>0</a:t>
            </a:r>
            <a:r>
              <a:rPr lang="en-US" sz="2800" dirty="0">
                <a:solidFill>
                  <a:schemeClr val="bg2"/>
                </a:solidFill>
              </a:rPr>
              <a:t>1</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bg2"/>
                </a:solidFill>
                <a:latin typeface="Tahoma"/>
                <a:ea typeface="Tahoma"/>
                <a:cs typeface="Tahoma"/>
                <a:sym typeface="Tahoma"/>
              </a:rPr>
              <a:t>USG </a:t>
            </a:r>
            <a:r>
              <a:rPr lang="en-US" sz="2800" b="0" i="0" u="none" dirty="0" err="1">
                <a:solidFill>
                  <a:schemeClr val="bg2"/>
                </a:solidFill>
                <a:latin typeface="Tahoma"/>
                <a:ea typeface="Tahoma"/>
                <a:cs typeface="Tahoma"/>
                <a:sym typeface="Tahoma"/>
              </a:rPr>
              <a:t>Ginecológico</a:t>
            </a:r>
            <a:r>
              <a:rPr lang="en-US" sz="2800" b="0" i="0" u="none" dirty="0">
                <a:solidFill>
                  <a:schemeClr val="bg2"/>
                </a:solidFill>
                <a:latin typeface="Tahoma"/>
                <a:ea typeface="Tahoma"/>
                <a:cs typeface="Tahoma"/>
                <a:sym typeface="Tahoma"/>
              </a:rPr>
              <a:t>: </a:t>
            </a:r>
            <a:r>
              <a:rPr lang="en-US" sz="2800" b="0" i="0" u="none" dirty="0" smtClean="0">
                <a:solidFill>
                  <a:schemeClr val="bg2"/>
                </a:solidFill>
                <a:latin typeface="Tahoma"/>
                <a:ea typeface="Tahoma"/>
                <a:cs typeface="Tahoma"/>
                <a:sym typeface="Tahoma"/>
              </a:rPr>
              <a:t>04</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smtClean="0">
                <a:solidFill>
                  <a:schemeClr val="bg2"/>
                </a:solidFill>
                <a:latin typeface="Tahoma"/>
                <a:ea typeface="Tahoma"/>
                <a:cs typeface="Tahoma"/>
                <a:sym typeface="Tahoma"/>
              </a:rPr>
              <a:t>Mamografia</a:t>
            </a:r>
            <a:r>
              <a:rPr lang="en-US" sz="2800" b="0" i="0" u="none" dirty="0">
                <a:solidFill>
                  <a:schemeClr val="bg2"/>
                </a:solidFill>
                <a:latin typeface="Tahoma"/>
                <a:ea typeface="Tahoma"/>
                <a:cs typeface="Tahoma"/>
                <a:sym typeface="Tahoma"/>
              </a:rPr>
              <a:t>: -</a:t>
            </a:r>
            <a:r>
              <a:rPr lang="en-US" sz="2400" b="0" i="0" u="none" dirty="0">
                <a:solidFill>
                  <a:schemeClr val="bg2"/>
                </a:solidFill>
                <a:latin typeface="Tahoma"/>
                <a:ea typeface="Tahoma"/>
                <a:cs typeface="Tahoma"/>
                <a:sym typeface="Tahoma"/>
              </a:rPr>
              <a:t>10 a 49 </a:t>
            </a:r>
            <a:r>
              <a:rPr lang="en-US" sz="2400" b="0" i="0" u="none" dirty="0" err="1">
                <a:solidFill>
                  <a:schemeClr val="bg2"/>
                </a:solidFill>
                <a:latin typeface="Tahoma"/>
                <a:ea typeface="Tahoma"/>
                <a:cs typeface="Tahoma"/>
                <a:sym typeface="Tahoma"/>
              </a:rPr>
              <a:t>anos</a:t>
            </a:r>
            <a:r>
              <a:rPr lang="en-US" sz="2400" b="0" i="0" u="none" dirty="0">
                <a:solidFill>
                  <a:schemeClr val="bg2"/>
                </a:solidFill>
                <a:latin typeface="Tahoma"/>
                <a:ea typeface="Tahoma"/>
                <a:cs typeface="Tahoma"/>
                <a:sym typeface="Tahoma"/>
              </a:rPr>
              <a:t>: </a:t>
            </a:r>
            <a:r>
              <a:rPr lang="en-US" sz="2400" b="0" i="0" u="none" dirty="0" smtClean="0">
                <a:solidFill>
                  <a:schemeClr val="bg2"/>
                </a:solidFill>
                <a:sym typeface="Tahoma"/>
              </a:rPr>
              <a:t>21</a:t>
            </a:r>
            <a:endParaRPr lang="en-US" sz="2400" dirty="0">
              <a:solidFill>
                <a:schemeClr val="bg2"/>
              </a:solidFill>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bg2"/>
                </a:solidFill>
                <a:latin typeface="Tahoma"/>
                <a:ea typeface="Tahoma"/>
                <a:cs typeface="Tahoma"/>
                <a:sym typeface="Tahoma"/>
              </a:rPr>
              <a:t>                      -50 a 69 </a:t>
            </a:r>
            <a:r>
              <a:rPr lang="en-US" sz="2400" b="0" i="0" u="none" dirty="0" err="1">
                <a:solidFill>
                  <a:schemeClr val="bg2"/>
                </a:solidFill>
                <a:latin typeface="Tahoma"/>
                <a:ea typeface="Tahoma"/>
                <a:cs typeface="Tahoma"/>
                <a:sym typeface="Tahoma"/>
              </a:rPr>
              <a:t>anos</a:t>
            </a:r>
            <a:r>
              <a:rPr lang="en-US" sz="2400" b="0" i="0" u="none" dirty="0">
                <a:solidFill>
                  <a:schemeClr val="bg2"/>
                </a:solidFill>
                <a:latin typeface="Tahoma"/>
                <a:ea typeface="Tahoma"/>
                <a:cs typeface="Tahoma"/>
                <a:sym typeface="Tahoma"/>
              </a:rPr>
              <a:t>: </a:t>
            </a:r>
            <a:r>
              <a:rPr lang="en-US" sz="2400" dirty="0" smtClean="0">
                <a:solidFill>
                  <a:schemeClr val="bg2"/>
                </a:solidFill>
              </a:rPr>
              <a:t>29</a:t>
            </a:r>
            <a:endParaRPr lang="en-US" sz="2400" dirty="0">
              <a:solidFill>
                <a:schemeClr val="bg2"/>
              </a:solidFill>
            </a:endParaRPr>
          </a:p>
          <a:p>
            <a:pPr marL="342900" marR="0" lvl="0" indent="-342900" algn="l" rtl="0">
              <a:lnSpc>
                <a:spcPct val="90000"/>
              </a:lnSpc>
              <a:spcBef>
                <a:spcPts val="480"/>
              </a:spcBef>
              <a:spcAft>
                <a:spcPts val="0"/>
              </a:spcAft>
              <a:buClr>
                <a:schemeClr val="accent1"/>
              </a:buClr>
              <a:buSzPct val="75000"/>
              <a:buFont typeface="Noto Sans Symbols"/>
              <a:buChar char="■"/>
            </a:pPr>
            <a:r>
              <a:rPr lang="en-US" sz="2400" b="0" i="0" u="none" dirty="0">
                <a:solidFill>
                  <a:schemeClr val="bg2"/>
                </a:solidFill>
                <a:latin typeface="Tahoma"/>
                <a:ea typeface="Tahoma"/>
                <a:cs typeface="Tahoma"/>
                <a:sym typeface="Tahoma"/>
              </a:rPr>
              <a:t>                      -70 </a:t>
            </a:r>
            <a:r>
              <a:rPr lang="en-US" sz="2400" b="0" i="0" u="none" dirty="0" err="1">
                <a:solidFill>
                  <a:schemeClr val="bg2"/>
                </a:solidFill>
                <a:latin typeface="Tahoma"/>
                <a:ea typeface="Tahoma"/>
                <a:cs typeface="Tahoma"/>
                <a:sym typeface="Tahoma"/>
              </a:rPr>
              <a:t>anos</a:t>
            </a:r>
            <a:r>
              <a:rPr lang="en-US" sz="2400" b="0" i="0" u="none" dirty="0">
                <a:solidFill>
                  <a:schemeClr val="bg2"/>
                </a:solidFill>
                <a:latin typeface="Tahoma"/>
                <a:ea typeface="Tahoma"/>
                <a:cs typeface="Tahoma"/>
                <a:sym typeface="Tahoma"/>
              </a:rPr>
              <a:t> </a:t>
            </a:r>
            <a:r>
              <a:rPr lang="en-US" sz="2400" b="0" i="0" u="none" dirty="0" err="1">
                <a:solidFill>
                  <a:schemeClr val="bg2"/>
                </a:solidFill>
                <a:latin typeface="Tahoma"/>
                <a:ea typeface="Tahoma"/>
                <a:cs typeface="Tahoma"/>
                <a:sym typeface="Tahoma"/>
              </a:rPr>
              <a:t>ou</a:t>
            </a:r>
            <a:r>
              <a:rPr lang="en-US" sz="2400" b="0" i="0" u="none" dirty="0">
                <a:solidFill>
                  <a:schemeClr val="bg2"/>
                </a:solidFill>
                <a:latin typeface="Tahoma"/>
                <a:ea typeface="Tahoma"/>
                <a:cs typeface="Tahoma"/>
                <a:sym typeface="Tahoma"/>
              </a:rPr>
              <a:t> </a:t>
            </a:r>
            <a:r>
              <a:rPr lang="en-US" sz="2400" b="0" i="0" u="none" dirty="0" err="1">
                <a:solidFill>
                  <a:schemeClr val="bg2"/>
                </a:solidFill>
                <a:latin typeface="Tahoma"/>
                <a:ea typeface="Tahoma"/>
                <a:cs typeface="Tahoma"/>
                <a:sym typeface="Tahoma"/>
              </a:rPr>
              <a:t>mais</a:t>
            </a:r>
            <a:r>
              <a:rPr lang="en-US" sz="2400" b="0" i="0" u="none" dirty="0">
                <a:solidFill>
                  <a:schemeClr val="bg2"/>
                </a:solidFill>
                <a:latin typeface="Tahoma"/>
                <a:ea typeface="Tahoma"/>
                <a:cs typeface="Tahoma"/>
                <a:sym typeface="Tahoma"/>
              </a:rPr>
              <a:t>: </a:t>
            </a:r>
            <a:r>
              <a:rPr lang="en-US" sz="2400" b="0" i="0" u="none" dirty="0" smtClean="0">
                <a:solidFill>
                  <a:schemeClr val="bg2"/>
                </a:solidFill>
                <a:latin typeface="Tahoma"/>
                <a:ea typeface="Tahoma"/>
                <a:cs typeface="Tahoma"/>
                <a:sym typeface="Tahoma"/>
              </a:rPr>
              <a:t>03</a:t>
            </a:r>
            <a:endParaRPr lang="en-US" sz="2400" b="0" i="0" u="none" dirty="0">
              <a:solidFill>
                <a:schemeClr val="bg2"/>
              </a:solidFill>
              <a:latin typeface="Tahoma"/>
              <a:ea typeface="Tahoma"/>
              <a:cs typeface="Tahoma"/>
              <a:sym typeface="Tahoma"/>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bg2"/>
                </a:solidFill>
                <a:latin typeface="Tahoma"/>
                <a:ea typeface="Tahoma"/>
                <a:cs typeface="Tahoma"/>
                <a:sym typeface="Tahoma"/>
              </a:rPr>
              <a:t>Fonoaudióloga</a:t>
            </a:r>
            <a:r>
              <a:rPr lang="en-US" sz="2800" b="0" i="0" u="none" dirty="0">
                <a:solidFill>
                  <a:schemeClr val="bg2"/>
                </a:solidFill>
                <a:latin typeface="Tahoma"/>
                <a:ea typeface="Tahoma"/>
                <a:cs typeface="Tahoma"/>
                <a:sym typeface="Tahoma"/>
              </a:rPr>
              <a:t>: </a:t>
            </a:r>
            <a:r>
              <a:rPr lang="en-US" sz="2800" b="0" i="0" u="none" dirty="0" smtClean="0">
                <a:solidFill>
                  <a:schemeClr val="bg2"/>
                </a:solidFill>
                <a:latin typeface="Tahoma"/>
                <a:ea typeface="Tahoma"/>
                <a:cs typeface="Tahoma"/>
                <a:sym typeface="Tahoma"/>
              </a:rPr>
              <a:t>0</a:t>
            </a:r>
            <a:r>
              <a:rPr lang="en-US" sz="2800" dirty="0" smtClean="0">
                <a:solidFill>
                  <a:schemeClr val="bg2"/>
                </a:solidFill>
              </a:rPr>
              <a:t>3</a:t>
            </a:r>
            <a:endParaRPr lang="en-US" sz="2800" dirty="0">
              <a:solidFill>
                <a:schemeClr val="bg2"/>
              </a:solidFill>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a:solidFill>
                  <a:schemeClr val="bg2"/>
                </a:solidFill>
                <a:latin typeface="Tahoma"/>
                <a:ea typeface="Tahoma"/>
                <a:cs typeface="Tahoma"/>
                <a:sym typeface="Tahoma"/>
              </a:rPr>
              <a:t>RX: </a:t>
            </a:r>
            <a:r>
              <a:rPr lang="en-US" sz="2800" dirty="0" smtClean="0">
                <a:solidFill>
                  <a:schemeClr val="bg2"/>
                </a:solidFill>
              </a:rPr>
              <a:t>79</a:t>
            </a:r>
            <a:endParaRPr lang="en-US" sz="2800" dirty="0">
              <a:solidFill>
                <a:schemeClr val="bg2"/>
              </a:solidFill>
            </a:endParaRP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0" i="0" u="none" dirty="0" err="1">
                <a:solidFill>
                  <a:schemeClr val="bg2"/>
                </a:solidFill>
                <a:latin typeface="Tahoma"/>
                <a:ea typeface="Tahoma"/>
                <a:cs typeface="Tahoma"/>
                <a:sym typeface="Tahoma"/>
              </a:rPr>
              <a:t>Postectomia</a:t>
            </a:r>
            <a:r>
              <a:rPr lang="en-US" sz="2800" b="0" i="0" u="none" dirty="0">
                <a:solidFill>
                  <a:schemeClr val="bg2"/>
                </a:solidFill>
                <a:latin typeface="Tahoma"/>
                <a:ea typeface="Tahoma"/>
                <a:cs typeface="Tahoma"/>
                <a:sym typeface="Tahoma"/>
              </a:rPr>
              <a:t>: </a:t>
            </a:r>
            <a:r>
              <a:rPr lang="en-US" sz="2800" dirty="0">
                <a:solidFill>
                  <a:schemeClr val="bg2"/>
                </a:solidFill>
              </a:rPr>
              <a:t>00</a:t>
            </a:r>
          </a:p>
          <a:p>
            <a:pPr marL="342900" marR="0" lvl="0" indent="-342900" algn="l" rtl="0">
              <a:lnSpc>
                <a:spcPct val="90000"/>
              </a:lnSpc>
              <a:spcBef>
                <a:spcPts val="560"/>
              </a:spcBef>
              <a:spcAft>
                <a:spcPts val="0"/>
              </a:spcAft>
              <a:buClr>
                <a:schemeClr val="accent1"/>
              </a:buClr>
              <a:buSzPct val="75000"/>
              <a:buFont typeface="Noto Sans Symbols"/>
              <a:buChar char="■"/>
            </a:pPr>
            <a:r>
              <a:rPr lang="en-US" sz="2800" b="1" i="0" u="none" dirty="0">
                <a:solidFill>
                  <a:schemeClr val="dk2"/>
                </a:solidFill>
                <a:latin typeface="Tahoma"/>
                <a:ea typeface="Tahoma"/>
                <a:cs typeface="Tahoma"/>
                <a:sym typeface="Tahoma"/>
              </a:rPr>
              <a:t>TOTAL DE CONSULTAS NO </a:t>
            </a:r>
            <a:r>
              <a:rPr lang="en-US" sz="2800" b="1" i="0" u="none" dirty="0" smtClean="0">
                <a:solidFill>
                  <a:schemeClr val="dk2"/>
                </a:solidFill>
                <a:latin typeface="Tahoma"/>
                <a:ea typeface="Tahoma"/>
                <a:cs typeface="Tahoma"/>
                <a:sym typeface="Tahoma"/>
              </a:rPr>
              <a:t>CRE:826</a:t>
            </a:r>
            <a:endParaRPr sz="2800" b="1" i="0" u="sng" dirty="0">
              <a:solidFill>
                <a:schemeClr val="dk2"/>
              </a:solidFill>
              <a:latin typeface="Tahoma"/>
              <a:ea typeface="Tahoma"/>
              <a:cs typeface="Tahoma"/>
              <a:sym typeface="Tahoma"/>
            </a:endParaRPr>
          </a:p>
          <a:p>
            <a:pPr marL="342900" marR="0" lvl="0" indent="-342900" algn="l" rtl="0">
              <a:spcBef>
                <a:spcPts val="560"/>
              </a:spcBef>
              <a:spcAft>
                <a:spcPts val="0"/>
              </a:spcAft>
              <a:buClr>
                <a:schemeClr val="accent1"/>
              </a:buClr>
              <a:buSzPct val="75000"/>
              <a:buFont typeface="Noto Sans Symbols"/>
              <a:buNone/>
            </a:pPr>
            <a:endParaRPr sz="2800" b="1" i="0" u="sng"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rPr>
              <a:t>Exames </a:t>
            </a:r>
            <a:r>
              <a:rPr lang="pt-BR" dirty="0">
                <a:solidFill>
                  <a:schemeClr val="tx1"/>
                </a:solidFill>
              </a:rPr>
              <a:t>R</a:t>
            </a:r>
            <a:r>
              <a:rPr lang="pt-BR" dirty="0" smtClean="0">
                <a:solidFill>
                  <a:schemeClr val="tx1"/>
                </a:solidFill>
              </a:rPr>
              <a:t>ealizado na Radiologia </a:t>
            </a:r>
            <a:endParaRPr lang="pt-BR" dirty="0">
              <a:solidFill>
                <a:schemeClr val="tx1"/>
              </a:solidFill>
            </a:endParaRPr>
          </a:p>
        </p:txBody>
      </p:sp>
      <p:sp>
        <p:nvSpPr>
          <p:cNvPr id="3" name="Espaço Reservado para Texto 2"/>
          <p:cNvSpPr>
            <a:spLocks noGrp="1"/>
          </p:cNvSpPr>
          <p:nvPr>
            <p:ph type="body" idx="1"/>
          </p:nvPr>
        </p:nvSpPr>
        <p:spPr>
          <a:xfrm>
            <a:off x="251520" y="1484784"/>
            <a:ext cx="4227140" cy="5112568"/>
          </a:xfrm>
        </p:spPr>
        <p:txBody>
          <a:bodyPr/>
          <a:lstStyle/>
          <a:p>
            <a:r>
              <a:rPr lang="pt-BR" sz="2800" dirty="0" err="1" smtClean="0">
                <a:solidFill>
                  <a:schemeClr val="tx1"/>
                </a:solidFill>
              </a:rPr>
              <a:t>Rx</a:t>
            </a:r>
            <a:r>
              <a:rPr lang="pt-BR" sz="2800" dirty="0" smtClean="0">
                <a:solidFill>
                  <a:schemeClr val="tx1"/>
                </a:solidFill>
              </a:rPr>
              <a:t> tórax: 47</a:t>
            </a:r>
          </a:p>
          <a:p>
            <a:r>
              <a:rPr lang="pt-BR" sz="2800" dirty="0" err="1" smtClean="0">
                <a:solidFill>
                  <a:schemeClr val="tx1"/>
                </a:solidFill>
              </a:rPr>
              <a:t>Rx</a:t>
            </a:r>
            <a:r>
              <a:rPr lang="pt-BR" sz="2800" dirty="0" smtClean="0">
                <a:solidFill>
                  <a:schemeClr val="tx1"/>
                </a:solidFill>
              </a:rPr>
              <a:t> cotovelo: 21</a:t>
            </a:r>
          </a:p>
          <a:p>
            <a:r>
              <a:rPr lang="pt-BR" sz="2800" dirty="0" err="1" smtClean="0">
                <a:solidFill>
                  <a:schemeClr val="tx1"/>
                </a:solidFill>
              </a:rPr>
              <a:t>Rx</a:t>
            </a:r>
            <a:r>
              <a:rPr lang="pt-BR" sz="2800" dirty="0" smtClean="0">
                <a:solidFill>
                  <a:schemeClr val="tx1"/>
                </a:solidFill>
              </a:rPr>
              <a:t> ombro: 01</a:t>
            </a:r>
          </a:p>
          <a:p>
            <a:r>
              <a:rPr lang="pt-BR" sz="2800" dirty="0" err="1" smtClean="0">
                <a:solidFill>
                  <a:schemeClr val="tx1"/>
                </a:solidFill>
              </a:rPr>
              <a:t>Rx</a:t>
            </a:r>
            <a:r>
              <a:rPr lang="pt-BR" sz="2800" dirty="0" smtClean="0">
                <a:solidFill>
                  <a:schemeClr val="tx1"/>
                </a:solidFill>
              </a:rPr>
              <a:t> joelho direito: 05</a:t>
            </a:r>
          </a:p>
          <a:p>
            <a:r>
              <a:rPr lang="pt-BR" sz="2800" dirty="0" err="1">
                <a:solidFill>
                  <a:schemeClr val="tx1"/>
                </a:solidFill>
              </a:rPr>
              <a:t>Rx</a:t>
            </a:r>
            <a:r>
              <a:rPr lang="pt-BR" sz="2800" dirty="0">
                <a:solidFill>
                  <a:schemeClr val="tx1"/>
                </a:solidFill>
              </a:rPr>
              <a:t> </a:t>
            </a:r>
            <a:r>
              <a:rPr lang="pt-BR" sz="2800" dirty="0" smtClean="0">
                <a:solidFill>
                  <a:schemeClr val="tx1"/>
                </a:solidFill>
              </a:rPr>
              <a:t>joelho esquerdo: 04</a:t>
            </a:r>
          </a:p>
          <a:p>
            <a:r>
              <a:rPr lang="pt-BR" sz="2800" dirty="0" err="1" smtClean="0">
                <a:solidFill>
                  <a:schemeClr val="tx1"/>
                </a:solidFill>
              </a:rPr>
              <a:t>Rx</a:t>
            </a:r>
            <a:r>
              <a:rPr lang="pt-BR" sz="2800" dirty="0" smtClean="0">
                <a:solidFill>
                  <a:schemeClr val="tx1"/>
                </a:solidFill>
              </a:rPr>
              <a:t> coluna lombar: 08</a:t>
            </a:r>
          </a:p>
          <a:p>
            <a:r>
              <a:rPr lang="pt-BR" sz="2800" dirty="0" err="1" smtClean="0">
                <a:solidFill>
                  <a:schemeClr val="tx1"/>
                </a:solidFill>
              </a:rPr>
              <a:t>Rx</a:t>
            </a:r>
            <a:r>
              <a:rPr lang="pt-BR" sz="2800" dirty="0" smtClean="0">
                <a:solidFill>
                  <a:schemeClr val="tx1"/>
                </a:solidFill>
              </a:rPr>
              <a:t> punho direito: 03</a:t>
            </a:r>
          </a:p>
          <a:p>
            <a:r>
              <a:rPr lang="pt-BR" sz="2800" dirty="0" err="1">
                <a:solidFill>
                  <a:schemeClr val="tx1"/>
                </a:solidFill>
              </a:rPr>
              <a:t>Rx</a:t>
            </a:r>
            <a:r>
              <a:rPr lang="pt-BR" sz="2800" dirty="0">
                <a:solidFill>
                  <a:schemeClr val="tx1"/>
                </a:solidFill>
              </a:rPr>
              <a:t> </a:t>
            </a:r>
            <a:r>
              <a:rPr lang="pt-BR" sz="2800" dirty="0" smtClean="0">
                <a:solidFill>
                  <a:schemeClr val="tx1"/>
                </a:solidFill>
              </a:rPr>
              <a:t>punho esquerdo: 02</a:t>
            </a:r>
          </a:p>
          <a:p>
            <a:r>
              <a:rPr lang="pt-BR" sz="2800" dirty="0" err="1" smtClean="0">
                <a:solidFill>
                  <a:schemeClr val="tx1"/>
                </a:solidFill>
              </a:rPr>
              <a:t>Rx</a:t>
            </a:r>
            <a:r>
              <a:rPr lang="pt-BR" sz="2800" dirty="0" smtClean="0">
                <a:solidFill>
                  <a:schemeClr val="tx1"/>
                </a:solidFill>
              </a:rPr>
              <a:t> mão: 07</a:t>
            </a:r>
          </a:p>
          <a:p>
            <a:r>
              <a:rPr lang="pt-BR" sz="2800" dirty="0" err="1" smtClean="0">
                <a:solidFill>
                  <a:schemeClr val="tx1"/>
                </a:solidFill>
              </a:rPr>
              <a:t>Rx</a:t>
            </a:r>
            <a:r>
              <a:rPr lang="pt-BR" sz="2800" dirty="0" smtClean="0">
                <a:solidFill>
                  <a:schemeClr val="tx1"/>
                </a:solidFill>
              </a:rPr>
              <a:t> coxa femoral: 01</a:t>
            </a:r>
          </a:p>
          <a:p>
            <a:endParaRPr lang="pt-BR" sz="2800" dirty="0" smtClean="0">
              <a:solidFill>
                <a:schemeClr val="tx1"/>
              </a:solidFill>
            </a:endParaRPr>
          </a:p>
        </p:txBody>
      </p:sp>
      <p:sp>
        <p:nvSpPr>
          <p:cNvPr id="4" name="Espaço Reservado para Texto 3"/>
          <p:cNvSpPr>
            <a:spLocks noGrp="1"/>
          </p:cNvSpPr>
          <p:nvPr>
            <p:ph type="body" idx="2"/>
          </p:nvPr>
        </p:nvSpPr>
        <p:spPr>
          <a:xfrm>
            <a:off x="4427984" y="1700808"/>
            <a:ext cx="4716016" cy="4896544"/>
          </a:xfrm>
        </p:spPr>
        <p:txBody>
          <a:bodyPr/>
          <a:lstStyle/>
          <a:p>
            <a:r>
              <a:rPr lang="pt-BR" sz="2800" dirty="0" err="1" smtClean="0">
                <a:solidFill>
                  <a:schemeClr val="tx1"/>
                </a:solidFill>
              </a:rPr>
              <a:t>Rx</a:t>
            </a:r>
            <a:r>
              <a:rPr lang="pt-BR" sz="2800" dirty="0" smtClean="0">
                <a:solidFill>
                  <a:schemeClr val="tx1"/>
                </a:solidFill>
              </a:rPr>
              <a:t> crâneo: 02</a:t>
            </a:r>
          </a:p>
          <a:p>
            <a:r>
              <a:rPr lang="pt-BR" sz="2800" dirty="0" err="1" smtClean="0">
                <a:solidFill>
                  <a:schemeClr val="tx1"/>
                </a:solidFill>
              </a:rPr>
              <a:t>Rx</a:t>
            </a:r>
            <a:r>
              <a:rPr lang="pt-BR" sz="2800" dirty="0" smtClean="0">
                <a:solidFill>
                  <a:schemeClr val="tx1"/>
                </a:solidFill>
              </a:rPr>
              <a:t> pé direito: 11</a:t>
            </a:r>
          </a:p>
          <a:p>
            <a:r>
              <a:rPr lang="pt-BR" sz="2800" dirty="0" err="1">
                <a:solidFill>
                  <a:schemeClr val="tx1"/>
                </a:solidFill>
              </a:rPr>
              <a:t>Rx</a:t>
            </a:r>
            <a:r>
              <a:rPr lang="pt-BR" sz="2800" dirty="0">
                <a:solidFill>
                  <a:schemeClr val="tx1"/>
                </a:solidFill>
              </a:rPr>
              <a:t> </a:t>
            </a:r>
            <a:r>
              <a:rPr lang="pt-BR" sz="2800" dirty="0" smtClean="0">
                <a:solidFill>
                  <a:schemeClr val="tx1"/>
                </a:solidFill>
              </a:rPr>
              <a:t>pé esquerdo: 09</a:t>
            </a:r>
          </a:p>
          <a:p>
            <a:r>
              <a:rPr lang="pt-BR" sz="2800" dirty="0" err="1" smtClean="0">
                <a:solidFill>
                  <a:schemeClr val="tx1"/>
                </a:solidFill>
              </a:rPr>
              <a:t>Rx</a:t>
            </a:r>
            <a:r>
              <a:rPr lang="pt-BR" sz="2800" dirty="0" smtClean="0">
                <a:solidFill>
                  <a:schemeClr val="tx1"/>
                </a:solidFill>
              </a:rPr>
              <a:t> tornozelo esquerdo: 03</a:t>
            </a:r>
          </a:p>
          <a:p>
            <a:r>
              <a:rPr lang="pt-BR" sz="2800" dirty="0" err="1">
                <a:solidFill>
                  <a:schemeClr val="tx1"/>
                </a:solidFill>
              </a:rPr>
              <a:t>Rx</a:t>
            </a:r>
            <a:r>
              <a:rPr lang="pt-BR" sz="2800" dirty="0">
                <a:solidFill>
                  <a:schemeClr val="tx1"/>
                </a:solidFill>
              </a:rPr>
              <a:t> tornozelo </a:t>
            </a:r>
            <a:r>
              <a:rPr lang="pt-BR" sz="2800" dirty="0" smtClean="0">
                <a:solidFill>
                  <a:schemeClr val="tx1"/>
                </a:solidFill>
              </a:rPr>
              <a:t>direito: 01</a:t>
            </a:r>
          </a:p>
          <a:p>
            <a:r>
              <a:rPr lang="pt-BR" sz="2800" dirty="0" err="1" smtClean="0">
                <a:solidFill>
                  <a:schemeClr val="tx1"/>
                </a:solidFill>
              </a:rPr>
              <a:t>Rx</a:t>
            </a:r>
            <a:r>
              <a:rPr lang="pt-BR" sz="2800" dirty="0" smtClean="0">
                <a:solidFill>
                  <a:schemeClr val="tx1"/>
                </a:solidFill>
              </a:rPr>
              <a:t> braço : 04</a:t>
            </a:r>
          </a:p>
          <a:p>
            <a:r>
              <a:rPr lang="pt-BR" sz="2800" dirty="0" err="1" smtClean="0">
                <a:solidFill>
                  <a:schemeClr val="tx1"/>
                </a:solidFill>
              </a:rPr>
              <a:t>Rx</a:t>
            </a:r>
            <a:r>
              <a:rPr lang="pt-BR" sz="2800" dirty="0" smtClean="0">
                <a:solidFill>
                  <a:schemeClr val="tx1"/>
                </a:solidFill>
              </a:rPr>
              <a:t> antebraço : 04</a:t>
            </a:r>
          </a:p>
          <a:p>
            <a:r>
              <a:rPr lang="pt-BR" sz="2800" dirty="0" err="1" smtClean="0">
                <a:solidFill>
                  <a:schemeClr val="tx1"/>
                </a:solidFill>
              </a:rPr>
              <a:t>Rx</a:t>
            </a:r>
            <a:r>
              <a:rPr lang="pt-BR" sz="2800" dirty="0" smtClean="0">
                <a:solidFill>
                  <a:schemeClr val="tx1"/>
                </a:solidFill>
              </a:rPr>
              <a:t> Umeral: 04</a:t>
            </a:r>
          </a:p>
          <a:p>
            <a:r>
              <a:rPr lang="pt-BR" sz="2800" dirty="0" smtClean="0">
                <a:solidFill>
                  <a:schemeClr val="tx1"/>
                </a:solidFill>
              </a:rPr>
              <a:t>Ressonância de joelho</a:t>
            </a:r>
          </a:p>
          <a:p>
            <a:r>
              <a:rPr lang="pt-BR" sz="2800" dirty="0" smtClean="0">
                <a:solidFill>
                  <a:schemeClr val="tx1"/>
                </a:solidFill>
              </a:rPr>
              <a:t>Ressonância de crâneo </a:t>
            </a:r>
            <a:endParaRPr lang="pt-BR" sz="2800" dirty="0">
              <a:solidFill>
                <a:schemeClr val="tx1"/>
              </a:solidFill>
            </a:endParaRPr>
          </a:p>
        </p:txBody>
      </p:sp>
    </p:spTree>
    <p:extLst>
      <p:ext uri="{BB962C8B-B14F-4D97-AF65-F5344CB8AC3E}">
        <p14:creationId xmlns:p14="http://schemas.microsoft.com/office/powerpoint/2010/main" val="33547875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solidFill>
              </a:rPr>
              <a:t>Exames Realizado na Radiologia </a:t>
            </a:r>
            <a:endParaRPr lang="pt-BR" dirty="0"/>
          </a:p>
        </p:txBody>
      </p:sp>
      <p:sp>
        <p:nvSpPr>
          <p:cNvPr id="3" name="Espaço Reservado para Texto 2"/>
          <p:cNvSpPr>
            <a:spLocks noGrp="1"/>
          </p:cNvSpPr>
          <p:nvPr>
            <p:ph type="body" idx="1"/>
          </p:nvPr>
        </p:nvSpPr>
        <p:spPr>
          <a:xfrm>
            <a:off x="0" y="1556792"/>
            <a:ext cx="5364088" cy="5425008"/>
          </a:xfrm>
        </p:spPr>
        <p:txBody>
          <a:bodyPr/>
          <a:lstStyle/>
          <a:p>
            <a:r>
              <a:rPr lang="pt-BR" sz="2800" dirty="0" err="1" smtClean="0">
                <a:solidFill>
                  <a:schemeClr val="tx1"/>
                </a:solidFill>
              </a:rPr>
              <a:t>Rx</a:t>
            </a:r>
            <a:r>
              <a:rPr lang="pt-BR" sz="2800" dirty="0" smtClean="0">
                <a:solidFill>
                  <a:schemeClr val="tx1"/>
                </a:solidFill>
              </a:rPr>
              <a:t> de pernas: 02</a:t>
            </a:r>
          </a:p>
          <a:p>
            <a:r>
              <a:rPr lang="pt-BR" sz="2800" dirty="0" err="1" smtClean="0">
                <a:solidFill>
                  <a:schemeClr val="tx1"/>
                </a:solidFill>
              </a:rPr>
              <a:t>Rx</a:t>
            </a:r>
            <a:r>
              <a:rPr lang="pt-BR" sz="2800" dirty="0" smtClean="0">
                <a:solidFill>
                  <a:schemeClr val="tx1"/>
                </a:solidFill>
              </a:rPr>
              <a:t> de seios da face: 01</a:t>
            </a:r>
          </a:p>
          <a:p>
            <a:r>
              <a:rPr lang="pt-BR" sz="2800" dirty="0" err="1" smtClean="0">
                <a:solidFill>
                  <a:schemeClr val="tx1"/>
                </a:solidFill>
              </a:rPr>
              <a:t>Rx</a:t>
            </a:r>
            <a:r>
              <a:rPr lang="pt-BR" sz="2800" dirty="0" smtClean="0">
                <a:solidFill>
                  <a:schemeClr val="tx1"/>
                </a:solidFill>
              </a:rPr>
              <a:t> ossos da face: 03</a:t>
            </a:r>
          </a:p>
          <a:p>
            <a:r>
              <a:rPr lang="pt-BR" sz="2800" dirty="0" err="1" smtClean="0">
                <a:solidFill>
                  <a:schemeClr val="tx1"/>
                </a:solidFill>
              </a:rPr>
              <a:t>Rx</a:t>
            </a:r>
            <a:r>
              <a:rPr lang="pt-BR" sz="2800" dirty="0" smtClean="0">
                <a:solidFill>
                  <a:schemeClr val="tx1"/>
                </a:solidFill>
              </a:rPr>
              <a:t> </a:t>
            </a:r>
            <a:r>
              <a:rPr lang="pt-BR" sz="2800" dirty="0" err="1" smtClean="0">
                <a:solidFill>
                  <a:schemeClr val="tx1"/>
                </a:solidFill>
              </a:rPr>
              <a:t>cavum</a:t>
            </a:r>
            <a:r>
              <a:rPr lang="pt-BR" sz="2800" dirty="0" smtClean="0">
                <a:solidFill>
                  <a:schemeClr val="tx1"/>
                </a:solidFill>
              </a:rPr>
              <a:t>: 03</a:t>
            </a:r>
          </a:p>
          <a:p>
            <a:r>
              <a:rPr lang="pt-BR" sz="2800" dirty="0" err="1" smtClean="0">
                <a:solidFill>
                  <a:schemeClr val="tx1"/>
                </a:solidFill>
              </a:rPr>
              <a:t>Rx</a:t>
            </a:r>
            <a:r>
              <a:rPr lang="pt-BR" sz="2800" dirty="0" smtClean="0">
                <a:solidFill>
                  <a:schemeClr val="tx1"/>
                </a:solidFill>
              </a:rPr>
              <a:t> Coxa fêmur : 05</a:t>
            </a:r>
          </a:p>
          <a:p>
            <a:r>
              <a:rPr lang="pt-BR" sz="2800" dirty="0" err="1" smtClean="0">
                <a:solidFill>
                  <a:schemeClr val="tx1"/>
                </a:solidFill>
              </a:rPr>
              <a:t>Rx</a:t>
            </a:r>
            <a:r>
              <a:rPr lang="pt-BR" sz="2800" dirty="0" smtClean="0">
                <a:solidFill>
                  <a:schemeClr val="tx1"/>
                </a:solidFill>
              </a:rPr>
              <a:t> de coluna sacro-</a:t>
            </a:r>
            <a:r>
              <a:rPr lang="pt-BR" sz="2800" dirty="0" err="1" smtClean="0">
                <a:solidFill>
                  <a:schemeClr val="tx1"/>
                </a:solidFill>
              </a:rPr>
              <a:t>coccig</a:t>
            </a:r>
            <a:r>
              <a:rPr lang="pt-BR" sz="2800" dirty="0" smtClean="0">
                <a:solidFill>
                  <a:schemeClr val="tx1"/>
                </a:solidFill>
              </a:rPr>
              <a:t>: 01</a:t>
            </a:r>
          </a:p>
          <a:p>
            <a:r>
              <a:rPr lang="pt-BR" sz="2800" dirty="0" err="1" smtClean="0">
                <a:solidFill>
                  <a:schemeClr val="tx1"/>
                </a:solidFill>
              </a:rPr>
              <a:t>Rx</a:t>
            </a:r>
            <a:r>
              <a:rPr lang="pt-BR" sz="2800" dirty="0" smtClean="0">
                <a:solidFill>
                  <a:schemeClr val="tx1"/>
                </a:solidFill>
              </a:rPr>
              <a:t> de coluna cervical: 05 </a:t>
            </a:r>
          </a:p>
          <a:p>
            <a:r>
              <a:rPr lang="pt-BR" sz="2800" dirty="0" err="1" smtClean="0">
                <a:solidFill>
                  <a:schemeClr val="tx1"/>
                </a:solidFill>
              </a:rPr>
              <a:t>Rx</a:t>
            </a:r>
            <a:r>
              <a:rPr lang="pt-BR" sz="2800" dirty="0" smtClean="0">
                <a:solidFill>
                  <a:schemeClr val="tx1"/>
                </a:solidFill>
              </a:rPr>
              <a:t> abdômen simples: 10</a:t>
            </a:r>
          </a:p>
          <a:p>
            <a:r>
              <a:rPr lang="pt-BR" sz="2800" dirty="0" err="1" smtClean="0">
                <a:solidFill>
                  <a:schemeClr val="tx1"/>
                </a:solidFill>
              </a:rPr>
              <a:t>Rx</a:t>
            </a:r>
            <a:r>
              <a:rPr lang="pt-BR" sz="2800" dirty="0" smtClean="0">
                <a:solidFill>
                  <a:schemeClr val="tx1"/>
                </a:solidFill>
              </a:rPr>
              <a:t> abdômen agudo: 02</a:t>
            </a:r>
          </a:p>
          <a:p>
            <a:endParaRPr lang="pt-BR" sz="2800" dirty="0" smtClean="0">
              <a:solidFill>
                <a:schemeClr val="tx1"/>
              </a:solidFill>
            </a:endParaRPr>
          </a:p>
          <a:p>
            <a:endParaRPr lang="pt-BR" sz="2800" dirty="0">
              <a:solidFill>
                <a:schemeClr val="tx1"/>
              </a:solidFill>
            </a:endParaRPr>
          </a:p>
        </p:txBody>
      </p:sp>
      <p:sp>
        <p:nvSpPr>
          <p:cNvPr id="4" name="Espaço Reservado para Texto 3"/>
          <p:cNvSpPr>
            <a:spLocks noGrp="1"/>
          </p:cNvSpPr>
          <p:nvPr>
            <p:ph type="body" idx="2"/>
          </p:nvPr>
        </p:nvSpPr>
        <p:spPr>
          <a:xfrm>
            <a:off x="4976314" y="1556792"/>
            <a:ext cx="4564238" cy="5040560"/>
          </a:xfrm>
        </p:spPr>
        <p:txBody>
          <a:bodyPr/>
          <a:lstStyle/>
          <a:p>
            <a:r>
              <a:rPr lang="pt-BR" sz="2400" dirty="0" err="1">
                <a:solidFill>
                  <a:schemeClr val="tx1"/>
                </a:solidFill>
              </a:rPr>
              <a:t>Rx</a:t>
            </a:r>
            <a:r>
              <a:rPr lang="pt-BR" sz="2400" dirty="0">
                <a:solidFill>
                  <a:schemeClr val="tx1"/>
                </a:solidFill>
              </a:rPr>
              <a:t> </a:t>
            </a:r>
            <a:r>
              <a:rPr lang="pt-BR" sz="2400" dirty="0" smtClean="0">
                <a:solidFill>
                  <a:schemeClr val="tx1"/>
                </a:solidFill>
              </a:rPr>
              <a:t>art. </a:t>
            </a:r>
            <a:r>
              <a:rPr lang="pt-BR" sz="2400" dirty="0">
                <a:solidFill>
                  <a:schemeClr val="tx1"/>
                </a:solidFill>
              </a:rPr>
              <a:t>escapulo umeral: 07</a:t>
            </a:r>
          </a:p>
          <a:p>
            <a:r>
              <a:rPr lang="pt-BR" sz="2400" dirty="0" err="1">
                <a:solidFill>
                  <a:schemeClr val="tx1"/>
                </a:solidFill>
              </a:rPr>
              <a:t>Rx</a:t>
            </a:r>
            <a:r>
              <a:rPr lang="pt-BR" sz="2400" dirty="0">
                <a:solidFill>
                  <a:schemeClr val="tx1"/>
                </a:solidFill>
              </a:rPr>
              <a:t> mandíbula: </a:t>
            </a:r>
            <a:r>
              <a:rPr lang="pt-BR" sz="2400" dirty="0" smtClean="0">
                <a:solidFill>
                  <a:schemeClr val="tx1"/>
                </a:solidFill>
              </a:rPr>
              <a:t>01</a:t>
            </a:r>
            <a:endParaRPr lang="pt-BR" sz="2400" dirty="0" smtClean="0">
              <a:solidFill>
                <a:srgbClr val="000000"/>
              </a:solidFill>
            </a:endParaRPr>
          </a:p>
          <a:p>
            <a:pPr lvl="0">
              <a:buClr>
                <a:srgbClr val="DDDDDD"/>
              </a:buClr>
            </a:pPr>
            <a:r>
              <a:rPr lang="pt-BR" sz="2400" dirty="0" err="1" smtClean="0">
                <a:solidFill>
                  <a:srgbClr val="000000"/>
                </a:solidFill>
              </a:rPr>
              <a:t>Rx</a:t>
            </a:r>
            <a:r>
              <a:rPr lang="pt-BR" sz="2400" dirty="0" smtClean="0">
                <a:solidFill>
                  <a:srgbClr val="000000"/>
                </a:solidFill>
              </a:rPr>
              <a:t> tornozelo: 01</a:t>
            </a:r>
          </a:p>
          <a:p>
            <a:pPr lvl="0">
              <a:buClr>
                <a:srgbClr val="DDDDDD"/>
              </a:buClr>
            </a:pPr>
            <a:r>
              <a:rPr lang="pt-BR" sz="2400" dirty="0" err="1" smtClean="0">
                <a:solidFill>
                  <a:srgbClr val="000000"/>
                </a:solidFill>
              </a:rPr>
              <a:t>Rx</a:t>
            </a:r>
            <a:r>
              <a:rPr lang="pt-BR" sz="2400" dirty="0" smtClean="0">
                <a:solidFill>
                  <a:srgbClr val="000000"/>
                </a:solidFill>
              </a:rPr>
              <a:t> clavícula: 01</a:t>
            </a:r>
          </a:p>
          <a:p>
            <a:pPr lvl="0">
              <a:buClr>
                <a:srgbClr val="DDDDDD"/>
              </a:buClr>
            </a:pPr>
            <a:r>
              <a:rPr lang="pt-BR" sz="2400" dirty="0" err="1" smtClean="0">
                <a:solidFill>
                  <a:srgbClr val="000000"/>
                </a:solidFill>
              </a:rPr>
              <a:t>Rx</a:t>
            </a:r>
            <a:r>
              <a:rPr lang="pt-BR" sz="2400" dirty="0" smtClean="0">
                <a:solidFill>
                  <a:srgbClr val="000000"/>
                </a:solidFill>
              </a:rPr>
              <a:t> col. Torácica-Dorsal : 01</a:t>
            </a:r>
          </a:p>
          <a:p>
            <a:pPr lvl="0">
              <a:buClr>
                <a:srgbClr val="DDDDDD"/>
              </a:buClr>
            </a:pPr>
            <a:r>
              <a:rPr lang="pt-BR" sz="2400" dirty="0" err="1" smtClean="0">
                <a:solidFill>
                  <a:srgbClr val="000000"/>
                </a:solidFill>
              </a:rPr>
              <a:t>Rx</a:t>
            </a:r>
            <a:r>
              <a:rPr lang="pt-BR" sz="2400" dirty="0" smtClean="0">
                <a:solidFill>
                  <a:srgbClr val="000000"/>
                </a:solidFill>
              </a:rPr>
              <a:t> </a:t>
            </a:r>
            <a:r>
              <a:rPr lang="pt-BR" sz="2400" dirty="0" err="1" smtClean="0">
                <a:solidFill>
                  <a:srgbClr val="000000"/>
                </a:solidFill>
              </a:rPr>
              <a:t>artic</a:t>
            </a:r>
            <a:r>
              <a:rPr lang="pt-BR" sz="2400" dirty="0" smtClean="0">
                <a:solidFill>
                  <a:srgbClr val="000000"/>
                </a:solidFill>
              </a:rPr>
              <a:t>. </a:t>
            </a:r>
            <a:r>
              <a:rPr lang="pt-BR" sz="2400" dirty="0" err="1" smtClean="0">
                <a:solidFill>
                  <a:srgbClr val="000000"/>
                </a:solidFill>
              </a:rPr>
              <a:t>acromio</a:t>
            </a:r>
            <a:r>
              <a:rPr lang="pt-BR" sz="2400" dirty="0" smtClean="0">
                <a:solidFill>
                  <a:srgbClr val="000000"/>
                </a:solidFill>
              </a:rPr>
              <a:t> </a:t>
            </a:r>
            <a:r>
              <a:rPr lang="pt-BR" sz="2400" dirty="0" err="1" smtClean="0">
                <a:solidFill>
                  <a:srgbClr val="000000"/>
                </a:solidFill>
              </a:rPr>
              <a:t>clav</a:t>
            </a:r>
            <a:r>
              <a:rPr lang="pt-BR" sz="2400" dirty="0" smtClean="0">
                <a:solidFill>
                  <a:srgbClr val="000000"/>
                </a:solidFill>
              </a:rPr>
              <a:t>. :01</a:t>
            </a:r>
          </a:p>
          <a:p>
            <a:endParaRPr lang="pt-BR" dirty="0"/>
          </a:p>
        </p:txBody>
      </p:sp>
    </p:spTree>
    <p:extLst>
      <p:ext uri="{BB962C8B-B14F-4D97-AF65-F5344CB8AC3E}">
        <p14:creationId xmlns:p14="http://schemas.microsoft.com/office/powerpoint/2010/main" val="4096366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solidFill>
              </a:rPr>
              <a:t>Exames Realizado na Radiologia </a:t>
            </a:r>
            <a:endParaRPr lang="pt-BR" dirty="0"/>
          </a:p>
        </p:txBody>
      </p:sp>
      <p:sp>
        <p:nvSpPr>
          <p:cNvPr id="3" name="Espaço Reservado para Texto 2"/>
          <p:cNvSpPr>
            <a:spLocks noGrp="1"/>
          </p:cNvSpPr>
          <p:nvPr>
            <p:ph type="body" idx="1"/>
          </p:nvPr>
        </p:nvSpPr>
        <p:spPr>
          <a:xfrm>
            <a:off x="251520" y="1700808"/>
            <a:ext cx="4968552" cy="4699992"/>
          </a:xfrm>
        </p:spPr>
        <p:txBody>
          <a:bodyPr/>
          <a:lstStyle/>
          <a:p>
            <a:pPr lvl="0">
              <a:buClr>
                <a:srgbClr val="DDDDDD"/>
              </a:buClr>
            </a:pPr>
            <a:r>
              <a:rPr lang="pt-BR" sz="2400" dirty="0">
                <a:solidFill>
                  <a:srgbClr val="000000"/>
                </a:solidFill>
              </a:rPr>
              <a:t>USG. abdômen total: </a:t>
            </a:r>
            <a:r>
              <a:rPr lang="pt-BR" sz="2400" dirty="0" smtClean="0">
                <a:solidFill>
                  <a:srgbClr val="000000"/>
                </a:solidFill>
              </a:rPr>
              <a:t>32</a:t>
            </a:r>
            <a:endParaRPr lang="pt-BR" sz="2400" dirty="0">
              <a:solidFill>
                <a:srgbClr val="000000"/>
              </a:solidFill>
            </a:endParaRPr>
          </a:p>
          <a:p>
            <a:pPr lvl="0">
              <a:buClr>
                <a:srgbClr val="DDDDDD"/>
              </a:buClr>
            </a:pPr>
            <a:r>
              <a:rPr lang="pt-BR" sz="2400" dirty="0">
                <a:solidFill>
                  <a:srgbClr val="000000"/>
                </a:solidFill>
              </a:rPr>
              <a:t>USG. abdômen </a:t>
            </a:r>
            <a:r>
              <a:rPr lang="pt-BR" sz="2400" dirty="0" smtClean="0">
                <a:solidFill>
                  <a:srgbClr val="000000"/>
                </a:solidFill>
              </a:rPr>
              <a:t>superior:02</a:t>
            </a:r>
          </a:p>
          <a:p>
            <a:pPr lvl="0">
              <a:buClr>
                <a:srgbClr val="DDDDDD"/>
              </a:buClr>
            </a:pPr>
            <a:r>
              <a:rPr lang="pt-BR" sz="2400" dirty="0">
                <a:solidFill>
                  <a:srgbClr val="000000"/>
                </a:solidFill>
              </a:rPr>
              <a:t>USG</a:t>
            </a:r>
            <a:r>
              <a:rPr lang="pt-BR" sz="2400" dirty="0" smtClean="0">
                <a:solidFill>
                  <a:srgbClr val="000000"/>
                </a:solidFill>
              </a:rPr>
              <a:t>. Obstétrica c/ </a:t>
            </a:r>
            <a:r>
              <a:rPr lang="pt-BR" sz="2400" dirty="0" err="1" smtClean="0">
                <a:solidFill>
                  <a:srgbClr val="000000"/>
                </a:solidFill>
              </a:rPr>
              <a:t>translucencia</a:t>
            </a:r>
            <a:r>
              <a:rPr lang="pt-BR" sz="2400" dirty="0" smtClean="0">
                <a:solidFill>
                  <a:srgbClr val="000000"/>
                </a:solidFill>
              </a:rPr>
              <a:t> </a:t>
            </a:r>
            <a:r>
              <a:rPr lang="pt-BR" sz="2400" dirty="0" err="1" smtClean="0">
                <a:solidFill>
                  <a:srgbClr val="000000"/>
                </a:solidFill>
              </a:rPr>
              <a:t>nucal</a:t>
            </a:r>
            <a:r>
              <a:rPr lang="pt-BR" sz="2400" dirty="0" smtClean="0">
                <a:solidFill>
                  <a:srgbClr val="000000"/>
                </a:solidFill>
              </a:rPr>
              <a:t>: 01</a:t>
            </a:r>
          </a:p>
          <a:p>
            <a:pPr lvl="0">
              <a:buClr>
                <a:srgbClr val="DDDDDD"/>
              </a:buClr>
            </a:pPr>
            <a:r>
              <a:rPr lang="pt-BR" sz="2400" dirty="0">
                <a:solidFill>
                  <a:srgbClr val="000000"/>
                </a:solidFill>
              </a:rPr>
              <a:t>USG. </a:t>
            </a:r>
            <a:r>
              <a:rPr lang="pt-BR" sz="2400" dirty="0" smtClean="0">
                <a:solidFill>
                  <a:srgbClr val="000000"/>
                </a:solidFill>
              </a:rPr>
              <a:t>Obstétrico 1 trimestre  </a:t>
            </a:r>
            <a:r>
              <a:rPr lang="pt-BR" sz="2400" dirty="0" err="1" smtClean="0">
                <a:solidFill>
                  <a:srgbClr val="000000"/>
                </a:solidFill>
              </a:rPr>
              <a:t>endovaginal</a:t>
            </a:r>
            <a:r>
              <a:rPr lang="pt-BR" sz="2400" dirty="0" smtClean="0">
                <a:solidFill>
                  <a:srgbClr val="000000"/>
                </a:solidFill>
              </a:rPr>
              <a:t>: 02</a:t>
            </a:r>
          </a:p>
          <a:p>
            <a:pPr lvl="0">
              <a:buClr>
                <a:srgbClr val="DDDDDD"/>
              </a:buClr>
            </a:pPr>
            <a:r>
              <a:rPr lang="pt-BR" sz="2400" dirty="0">
                <a:solidFill>
                  <a:srgbClr val="000000"/>
                </a:solidFill>
              </a:rPr>
              <a:t>USG. </a:t>
            </a:r>
            <a:r>
              <a:rPr lang="pt-BR" sz="2400" dirty="0" smtClean="0">
                <a:solidFill>
                  <a:srgbClr val="000000"/>
                </a:solidFill>
              </a:rPr>
              <a:t>Obstétrico morfológico: 04</a:t>
            </a:r>
          </a:p>
          <a:p>
            <a:pPr lvl="0">
              <a:buClr>
                <a:srgbClr val="DDDDDD"/>
              </a:buClr>
            </a:pPr>
            <a:r>
              <a:rPr lang="pt-BR" sz="2400" dirty="0">
                <a:solidFill>
                  <a:srgbClr val="000000"/>
                </a:solidFill>
              </a:rPr>
              <a:t>USG. </a:t>
            </a:r>
            <a:r>
              <a:rPr lang="pt-BR" sz="2400" dirty="0" smtClean="0">
                <a:solidFill>
                  <a:srgbClr val="000000"/>
                </a:solidFill>
              </a:rPr>
              <a:t>Obstétrico: 05</a:t>
            </a:r>
          </a:p>
          <a:p>
            <a:pPr lvl="0">
              <a:buClr>
                <a:srgbClr val="DDDDDD"/>
              </a:buClr>
            </a:pPr>
            <a:r>
              <a:rPr lang="pt-BR" sz="2400" dirty="0" smtClean="0">
                <a:solidFill>
                  <a:srgbClr val="000000"/>
                </a:solidFill>
              </a:rPr>
              <a:t>USG. Órgãos e estruturas :06</a:t>
            </a:r>
          </a:p>
          <a:p>
            <a:pPr lvl="0">
              <a:buClr>
                <a:srgbClr val="DDDDDD"/>
              </a:buClr>
            </a:pPr>
            <a:endParaRPr lang="pt-BR" sz="2400" dirty="0" smtClean="0">
              <a:solidFill>
                <a:srgbClr val="000000"/>
              </a:solidFill>
            </a:endParaRPr>
          </a:p>
          <a:p>
            <a:pPr lvl="0">
              <a:buClr>
                <a:srgbClr val="DDDDDD"/>
              </a:buClr>
            </a:pPr>
            <a:endParaRPr lang="pt-BR" sz="2400" dirty="0">
              <a:solidFill>
                <a:srgbClr val="000000"/>
              </a:solidFill>
            </a:endParaRPr>
          </a:p>
          <a:p>
            <a:endParaRPr lang="pt-BR" dirty="0"/>
          </a:p>
        </p:txBody>
      </p:sp>
      <p:sp>
        <p:nvSpPr>
          <p:cNvPr id="4" name="Espaço Reservado para Texto 3"/>
          <p:cNvSpPr>
            <a:spLocks noGrp="1"/>
          </p:cNvSpPr>
          <p:nvPr>
            <p:ph type="body" idx="2"/>
          </p:nvPr>
        </p:nvSpPr>
        <p:spPr/>
        <p:txBody>
          <a:bodyPr/>
          <a:lstStyle/>
          <a:p>
            <a:r>
              <a:rPr lang="pt-BR" sz="2400" dirty="0">
                <a:solidFill>
                  <a:srgbClr val="000000"/>
                </a:solidFill>
              </a:rPr>
              <a:t>USG. </a:t>
            </a:r>
            <a:r>
              <a:rPr lang="pt-BR" sz="2400" dirty="0" smtClean="0">
                <a:solidFill>
                  <a:srgbClr val="000000"/>
                </a:solidFill>
              </a:rPr>
              <a:t>Transvaginal: 01</a:t>
            </a:r>
          </a:p>
          <a:p>
            <a:r>
              <a:rPr lang="pt-BR" sz="2400" dirty="0">
                <a:solidFill>
                  <a:srgbClr val="000000"/>
                </a:solidFill>
              </a:rPr>
              <a:t>USG. </a:t>
            </a:r>
            <a:r>
              <a:rPr lang="pt-BR" sz="2400" dirty="0" smtClean="0">
                <a:solidFill>
                  <a:srgbClr val="000000"/>
                </a:solidFill>
              </a:rPr>
              <a:t>Aparelho urinário: 02</a:t>
            </a:r>
          </a:p>
          <a:p>
            <a:pPr lvl="0">
              <a:buClr>
                <a:srgbClr val="DDDDDD"/>
              </a:buClr>
            </a:pPr>
            <a:r>
              <a:rPr lang="pt-BR" sz="2400" dirty="0">
                <a:solidFill>
                  <a:srgbClr val="000000"/>
                </a:solidFill>
              </a:rPr>
              <a:t>USG. Pélvica: 01</a:t>
            </a:r>
          </a:p>
          <a:p>
            <a:pPr lvl="0">
              <a:buClr>
                <a:srgbClr val="DDDDDD"/>
              </a:buClr>
            </a:pPr>
            <a:r>
              <a:rPr lang="pt-BR" sz="2400" dirty="0">
                <a:solidFill>
                  <a:srgbClr val="000000"/>
                </a:solidFill>
              </a:rPr>
              <a:t>USG. Articulações: 07</a:t>
            </a:r>
          </a:p>
          <a:p>
            <a:pPr lvl="0">
              <a:buClr>
                <a:srgbClr val="DDDDDD"/>
              </a:buClr>
            </a:pPr>
            <a:r>
              <a:rPr lang="pt-BR" sz="2400" dirty="0">
                <a:solidFill>
                  <a:srgbClr val="000000"/>
                </a:solidFill>
              </a:rPr>
              <a:t>USG. Órgãos e estruturas :06</a:t>
            </a:r>
          </a:p>
          <a:p>
            <a:pPr lvl="0">
              <a:buClr>
                <a:srgbClr val="DDDDDD"/>
              </a:buClr>
            </a:pPr>
            <a:r>
              <a:rPr lang="pt-BR" sz="2400" dirty="0">
                <a:solidFill>
                  <a:srgbClr val="000000"/>
                </a:solidFill>
              </a:rPr>
              <a:t>USG. Pélvica: 01</a:t>
            </a:r>
          </a:p>
          <a:p>
            <a:pPr lvl="0">
              <a:buClr>
                <a:srgbClr val="DDDDDD"/>
              </a:buClr>
            </a:pPr>
            <a:r>
              <a:rPr lang="pt-BR" sz="2400" dirty="0">
                <a:solidFill>
                  <a:srgbClr val="000000"/>
                </a:solidFill>
              </a:rPr>
              <a:t>USG. Articulações: 07</a:t>
            </a:r>
          </a:p>
          <a:p>
            <a:endParaRPr lang="pt-BR" dirty="0"/>
          </a:p>
        </p:txBody>
      </p:sp>
    </p:spTree>
    <p:extLst>
      <p:ext uri="{BB962C8B-B14F-4D97-AF65-F5344CB8AC3E}">
        <p14:creationId xmlns:p14="http://schemas.microsoft.com/office/powerpoint/2010/main" val="1743943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solidFill>
              </a:rPr>
              <a:t>Exames Realizado na Radiologia </a:t>
            </a:r>
            <a:endParaRPr lang="pt-BR" dirty="0"/>
          </a:p>
        </p:txBody>
      </p:sp>
      <p:sp>
        <p:nvSpPr>
          <p:cNvPr id="3" name="Espaço Reservado para Texto 2"/>
          <p:cNvSpPr>
            <a:spLocks noGrp="1"/>
          </p:cNvSpPr>
          <p:nvPr>
            <p:ph type="body" idx="1"/>
          </p:nvPr>
        </p:nvSpPr>
        <p:spPr>
          <a:xfrm>
            <a:off x="0" y="1772816"/>
            <a:ext cx="4104456" cy="4680520"/>
          </a:xfrm>
        </p:spPr>
        <p:txBody>
          <a:bodyPr/>
          <a:lstStyle/>
          <a:p>
            <a:r>
              <a:rPr lang="pt-BR" sz="2800" dirty="0" smtClean="0">
                <a:solidFill>
                  <a:schemeClr val="tx1"/>
                </a:solidFill>
              </a:rPr>
              <a:t>Morfologia: 02</a:t>
            </a:r>
          </a:p>
          <a:p>
            <a:r>
              <a:rPr lang="pt-BR" sz="2800" dirty="0" smtClean="0">
                <a:solidFill>
                  <a:schemeClr val="tx1"/>
                </a:solidFill>
              </a:rPr>
              <a:t>Mamas: 08</a:t>
            </a:r>
          </a:p>
          <a:p>
            <a:r>
              <a:rPr lang="pt-BR" sz="2800" dirty="0" smtClean="0">
                <a:solidFill>
                  <a:schemeClr val="tx1"/>
                </a:solidFill>
              </a:rPr>
              <a:t>Ombro: 03</a:t>
            </a:r>
          </a:p>
          <a:p>
            <a:r>
              <a:rPr lang="pt-BR" sz="2800" dirty="0" smtClean="0">
                <a:solidFill>
                  <a:schemeClr val="tx1"/>
                </a:solidFill>
              </a:rPr>
              <a:t>Abdômen total: 02</a:t>
            </a:r>
          </a:p>
          <a:p>
            <a:r>
              <a:rPr lang="pt-BR" sz="2800" dirty="0" smtClean="0">
                <a:solidFill>
                  <a:schemeClr val="tx1"/>
                </a:solidFill>
              </a:rPr>
              <a:t>Parede abdominal: 02</a:t>
            </a:r>
          </a:p>
          <a:p>
            <a:r>
              <a:rPr lang="pt-BR" sz="2800" dirty="0">
                <a:solidFill>
                  <a:schemeClr val="tx1"/>
                </a:solidFill>
              </a:rPr>
              <a:t>Ultrassom tireoide: 01</a:t>
            </a:r>
          </a:p>
          <a:p>
            <a:r>
              <a:rPr lang="pt-BR" sz="2800" dirty="0">
                <a:solidFill>
                  <a:schemeClr val="tx1"/>
                </a:solidFill>
              </a:rPr>
              <a:t>Ultrassom </a:t>
            </a:r>
            <a:r>
              <a:rPr lang="pt-BR" sz="2800" dirty="0" smtClean="0">
                <a:solidFill>
                  <a:schemeClr val="tx1"/>
                </a:solidFill>
              </a:rPr>
              <a:t>obtétrica:01</a:t>
            </a:r>
            <a:endParaRPr lang="pt-BR" sz="2800" dirty="0">
              <a:solidFill>
                <a:schemeClr val="tx1"/>
              </a:solidFill>
            </a:endParaRPr>
          </a:p>
          <a:p>
            <a:endParaRPr lang="pt-BR" dirty="0" smtClean="0">
              <a:solidFill>
                <a:schemeClr val="tx1"/>
              </a:solidFill>
            </a:endParaRPr>
          </a:p>
          <a:p>
            <a:endParaRPr lang="pt-BR" dirty="0">
              <a:solidFill>
                <a:schemeClr val="tx1"/>
              </a:solidFill>
            </a:endParaRPr>
          </a:p>
        </p:txBody>
      </p:sp>
      <p:sp>
        <p:nvSpPr>
          <p:cNvPr id="4" name="Espaço Reservado para Texto 3"/>
          <p:cNvSpPr>
            <a:spLocks noGrp="1"/>
          </p:cNvSpPr>
          <p:nvPr>
            <p:ph type="body" idx="2"/>
          </p:nvPr>
        </p:nvSpPr>
        <p:spPr>
          <a:xfrm>
            <a:off x="4211960" y="1676400"/>
            <a:ext cx="4824536" cy="4724400"/>
          </a:xfrm>
        </p:spPr>
        <p:txBody>
          <a:bodyPr/>
          <a:lstStyle/>
          <a:p>
            <a:r>
              <a:rPr lang="pt-BR" sz="2800" dirty="0" smtClean="0">
                <a:solidFill>
                  <a:schemeClr val="tx1"/>
                </a:solidFill>
              </a:rPr>
              <a:t>Ultrassom vias urinarias:01</a:t>
            </a:r>
          </a:p>
          <a:p>
            <a:r>
              <a:rPr lang="pt-BR" sz="2800" dirty="0" smtClean="0">
                <a:solidFill>
                  <a:schemeClr val="tx1"/>
                </a:solidFill>
              </a:rPr>
              <a:t>Ultrassom vias inguinal: 01</a:t>
            </a:r>
          </a:p>
          <a:p>
            <a:r>
              <a:rPr lang="pt-BR" sz="2800" dirty="0" smtClean="0">
                <a:solidFill>
                  <a:schemeClr val="tx1"/>
                </a:solidFill>
              </a:rPr>
              <a:t>Ultrassom testículos: 01</a:t>
            </a:r>
          </a:p>
          <a:p>
            <a:r>
              <a:rPr lang="pt-BR" sz="2800" dirty="0" smtClean="0">
                <a:solidFill>
                  <a:schemeClr val="tx1"/>
                </a:solidFill>
              </a:rPr>
              <a:t>Ultrassom transvaginal: 01</a:t>
            </a:r>
          </a:p>
          <a:p>
            <a:endParaRPr lang="pt-BR" sz="2800" dirty="0">
              <a:solidFill>
                <a:schemeClr val="tx1"/>
              </a:solidFill>
            </a:endParaRPr>
          </a:p>
        </p:txBody>
      </p:sp>
    </p:spTree>
    <p:extLst>
      <p:ext uri="{BB962C8B-B14F-4D97-AF65-F5344CB8AC3E}">
        <p14:creationId xmlns:p14="http://schemas.microsoft.com/office/powerpoint/2010/main" val="199406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pt-BR" dirty="0" smtClean="0">
                <a:solidFill>
                  <a:schemeClr val="tx1"/>
                </a:solidFill>
              </a:rPr>
              <a:t>Exames Realizados no </a:t>
            </a:r>
            <a:r>
              <a:rPr lang="pt-BR" dirty="0" err="1" smtClean="0">
                <a:solidFill>
                  <a:schemeClr val="tx1"/>
                </a:solidFill>
              </a:rPr>
              <a:t>Labcenter</a:t>
            </a:r>
            <a:r>
              <a:rPr lang="pt-BR" dirty="0" smtClean="0">
                <a:solidFill>
                  <a:schemeClr val="tx1"/>
                </a:solidFill>
              </a:rPr>
              <a:t> </a:t>
            </a:r>
            <a:endParaRPr lang="pt-BR" dirty="0">
              <a:solidFill>
                <a:schemeClr val="tx1"/>
              </a:solidFill>
            </a:endParaRPr>
          </a:p>
        </p:txBody>
      </p:sp>
      <p:sp>
        <p:nvSpPr>
          <p:cNvPr id="6" name="Espaço Reservado para Texto 5"/>
          <p:cNvSpPr>
            <a:spLocks noGrp="1"/>
          </p:cNvSpPr>
          <p:nvPr>
            <p:ph type="body" idx="1"/>
          </p:nvPr>
        </p:nvSpPr>
        <p:spPr/>
        <p:txBody>
          <a:bodyPr/>
          <a:lstStyle/>
          <a:p>
            <a:r>
              <a:rPr lang="pt-BR" dirty="0" smtClean="0">
                <a:solidFill>
                  <a:schemeClr val="tx1"/>
                </a:solidFill>
              </a:rPr>
              <a:t>Total de pessoas atendidas: 657</a:t>
            </a:r>
          </a:p>
          <a:p>
            <a:r>
              <a:rPr lang="pt-BR" dirty="0" smtClean="0">
                <a:solidFill>
                  <a:schemeClr val="tx1"/>
                </a:solidFill>
              </a:rPr>
              <a:t>Valor pago : R$ 34.279,00</a:t>
            </a:r>
            <a:endParaRPr lang="pt-BR" dirty="0">
              <a:solidFill>
                <a:schemeClr val="tx1"/>
              </a:solidFill>
            </a:endParaRPr>
          </a:p>
        </p:txBody>
      </p:sp>
    </p:spTree>
    <p:extLst>
      <p:ext uri="{BB962C8B-B14F-4D97-AF65-F5344CB8AC3E}">
        <p14:creationId xmlns:p14="http://schemas.microsoft.com/office/powerpoint/2010/main" val="1306951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600" b="0" i="0" u="none" strike="noStrike" cap="none" dirty="0" err="1">
                <a:solidFill>
                  <a:schemeClr val="dk2"/>
                </a:solidFill>
                <a:latin typeface="Tahoma"/>
                <a:ea typeface="Tahoma"/>
                <a:cs typeface="Tahoma"/>
                <a:sym typeface="Tahoma"/>
              </a:rPr>
              <a:t>Demonstrativo</a:t>
            </a:r>
            <a:r>
              <a:rPr lang="en-US" sz="3600" b="0" i="0" u="none" strike="noStrike" cap="none" dirty="0">
                <a:solidFill>
                  <a:schemeClr val="dk2"/>
                </a:solidFill>
                <a:latin typeface="Tahoma"/>
                <a:ea typeface="Tahoma"/>
                <a:cs typeface="Tahoma"/>
                <a:sym typeface="Tahoma"/>
              </a:rPr>
              <a:t> de </a:t>
            </a:r>
            <a:r>
              <a:rPr lang="en-US" sz="3600" b="0" i="0" u="none" strike="noStrike" cap="none" dirty="0" err="1">
                <a:solidFill>
                  <a:schemeClr val="dk2"/>
                </a:solidFill>
                <a:latin typeface="Tahoma"/>
                <a:ea typeface="Tahoma"/>
                <a:cs typeface="Tahoma"/>
                <a:sym typeface="Tahoma"/>
              </a:rPr>
              <a:t>Natalidade</a:t>
            </a:r>
            <a:r>
              <a:rPr lang="en-US" sz="3600" b="0" i="0" u="none" strike="noStrike" cap="none" dirty="0">
                <a:solidFill>
                  <a:schemeClr val="dk2"/>
                </a:solidFill>
                <a:latin typeface="Tahoma"/>
                <a:ea typeface="Tahoma"/>
                <a:cs typeface="Tahoma"/>
                <a:sym typeface="Tahoma"/>
              </a:rPr>
              <a:t> e </a:t>
            </a:r>
            <a:r>
              <a:rPr lang="en-US" sz="3600" b="0" i="0" u="none" strike="noStrike" cap="none" dirty="0" err="1">
                <a:solidFill>
                  <a:schemeClr val="dk2"/>
                </a:solidFill>
                <a:latin typeface="Tahoma"/>
                <a:ea typeface="Tahoma"/>
                <a:cs typeface="Tahoma"/>
                <a:sym typeface="Tahoma"/>
              </a:rPr>
              <a:t>Mortalidade</a:t>
            </a:r>
            <a:r>
              <a:rPr lang="en-US" sz="3600" b="0" i="0" u="none" strike="noStrike" cap="none" dirty="0">
                <a:solidFill>
                  <a:schemeClr val="dk2"/>
                </a:solidFill>
                <a:latin typeface="Tahoma"/>
                <a:ea typeface="Tahoma"/>
                <a:cs typeface="Tahoma"/>
                <a:sym typeface="Tahoma"/>
              </a:rPr>
              <a:t> </a:t>
            </a:r>
            <a:r>
              <a:rPr lang="en-US" sz="3600" b="0" i="0" u="none" strike="noStrike" cap="none" dirty="0" err="1">
                <a:solidFill>
                  <a:schemeClr val="dk2"/>
                </a:solidFill>
                <a:latin typeface="Tahoma"/>
                <a:ea typeface="Tahoma"/>
                <a:cs typeface="Tahoma"/>
                <a:sym typeface="Tahoma"/>
              </a:rPr>
              <a:t>Infantil</a:t>
            </a:r>
            <a:endParaRPr lang="en-US" sz="3600" b="0" i="0" u="none" strike="noStrike" cap="none" dirty="0">
              <a:solidFill>
                <a:schemeClr val="dk2"/>
              </a:solidFill>
              <a:latin typeface="Tahoma"/>
              <a:ea typeface="Tahoma"/>
              <a:cs typeface="Tahoma"/>
              <a:sym typeface="Tahoma"/>
            </a:endParaRPr>
          </a:p>
        </p:txBody>
      </p:sp>
      <p:sp>
        <p:nvSpPr>
          <p:cNvPr id="270" name="Shape 270"/>
          <p:cNvSpPr txBox="1">
            <a:spLocks noGrp="1"/>
          </p:cNvSpPr>
          <p:nvPr>
            <p:ph type="body" idx="1"/>
          </p:nvPr>
        </p:nvSpPr>
        <p:spPr>
          <a:xfrm>
            <a:off x="1187450" y="2420936"/>
            <a:ext cx="7391399" cy="40132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Nascidos</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em</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Amaporã</a:t>
            </a:r>
            <a:r>
              <a:rPr lang="en-US" sz="3200" b="0" i="0" u="none" dirty="0">
                <a:solidFill>
                  <a:schemeClr val="dk2"/>
                </a:solidFill>
                <a:latin typeface="Tahoma"/>
                <a:ea typeface="Tahoma"/>
                <a:cs typeface="Tahoma"/>
                <a:sym typeface="Tahoma"/>
              </a:rPr>
              <a:t>: 00</a:t>
            </a: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Nascidos</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em</a:t>
            </a:r>
            <a:r>
              <a:rPr lang="en-US" sz="3200" b="0" i="0" u="none" dirty="0">
                <a:solidFill>
                  <a:schemeClr val="dk2"/>
                </a:solidFill>
                <a:latin typeface="Tahoma"/>
                <a:ea typeface="Tahoma"/>
                <a:cs typeface="Tahoma"/>
                <a:sym typeface="Tahoma"/>
              </a:rPr>
              <a:t> </a:t>
            </a:r>
            <a:r>
              <a:rPr lang="en-US" sz="3200" b="0" i="0" u="none" dirty="0" smtClean="0">
                <a:solidFill>
                  <a:schemeClr val="dk2"/>
                </a:solidFill>
                <a:latin typeface="Tahoma"/>
                <a:ea typeface="Tahoma"/>
                <a:cs typeface="Tahoma"/>
                <a:sym typeface="Tahoma"/>
              </a:rPr>
              <a:t>Paranavaí:22</a:t>
            </a:r>
            <a:endParaRPr lang="en-US" sz="3200" b="0" i="0" u="none" dirty="0">
              <a:solidFill>
                <a:schemeClr val="dk2"/>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1"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Nascidos</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em</a:t>
            </a:r>
            <a:r>
              <a:rPr lang="en-US" sz="3200" b="0" i="0" u="none" dirty="0">
                <a:solidFill>
                  <a:schemeClr val="dk2"/>
                </a:solidFill>
                <a:latin typeface="Tahoma"/>
                <a:ea typeface="Tahoma"/>
                <a:cs typeface="Tahoma"/>
                <a:sym typeface="Tahoma"/>
              </a:rPr>
              <a:t> Loanda: </a:t>
            </a:r>
            <a:r>
              <a:rPr lang="en-US" dirty="0" smtClean="0">
                <a:solidFill>
                  <a:schemeClr val="dk2"/>
                </a:solidFill>
              </a:rPr>
              <a:t>04</a:t>
            </a:r>
            <a:endParaRPr lang="en-US" sz="3200" b="0" i="0" u="none" dirty="0">
              <a:solidFill>
                <a:schemeClr val="dk2"/>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Nascidos</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em</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Sanrandi</a:t>
            </a:r>
            <a:r>
              <a:rPr lang="en-US" sz="3200" b="0" i="0" u="none" dirty="0">
                <a:solidFill>
                  <a:schemeClr val="dk2"/>
                </a:solidFill>
                <a:latin typeface="Tahoma"/>
                <a:ea typeface="Tahoma"/>
                <a:cs typeface="Tahoma"/>
                <a:sym typeface="Tahoma"/>
              </a:rPr>
              <a:t>: 0</a:t>
            </a:r>
            <a:r>
              <a:rPr lang="en-US" dirty="0">
                <a:solidFill>
                  <a:schemeClr val="dk2"/>
                </a:solidFill>
              </a:rPr>
              <a:t>0</a:t>
            </a: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1" i="0" u="none" dirty="0">
                <a:solidFill>
                  <a:schemeClr val="dk2"/>
                </a:solidFill>
                <a:latin typeface="Tahoma"/>
                <a:ea typeface="Tahoma"/>
                <a:cs typeface="Tahoma"/>
                <a:sym typeface="Tahoma"/>
              </a:rPr>
              <a:t> </a:t>
            </a:r>
            <a:r>
              <a:rPr lang="en-US" sz="3200" i="0" u="none" dirty="0" err="1">
                <a:solidFill>
                  <a:schemeClr val="dk2"/>
                </a:solidFill>
                <a:latin typeface="Tahoma"/>
                <a:ea typeface="Tahoma"/>
                <a:cs typeface="Tahoma"/>
                <a:sym typeface="Tahoma"/>
              </a:rPr>
              <a:t>Natimorto</a:t>
            </a:r>
            <a:r>
              <a:rPr lang="en-US" sz="3200" i="0" u="none" dirty="0">
                <a:solidFill>
                  <a:schemeClr val="dk2"/>
                </a:solidFill>
                <a:latin typeface="Tahoma"/>
                <a:ea typeface="Tahoma"/>
                <a:cs typeface="Tahoma"/>
                <a:sym typeface="Tahoma"/>
              </a:rPr>
              <a:t>: 00</a:t>
            </a:r>
          </a:p>
          <a:p>
            <a:pPr marL="342900" marR="0" lvl="0" indent="-342900" algn="l" rtl="0">
              <a:lnSpc>
                <a:spcPct val="90000"/>
              </a:lnSpc>
              <a:spcBef>
                <a:spcPts val="64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Óbito</a:t>
            </a: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Infantil</a:t>
            </a:r>
            <a:r>
              <a:rPr lang="en-US" sz="3200" b="0" i="0" u="none" dirty="0">
                <a:solidFill>
                  <a:schemeClr val="dk2"/>
                </a:solidFill>
                <a:latin typeface="Tahoma"/>
                <a:ea typeface="Tahoma"/>
                <a:cs typeface="Tahoma"/>
                <a:sym typeface="Tahoma"/>
              </a:rPr>
              <a:t>: 00</a:t>
            </a:r>
          </a:p>
          <a:p>
            <a:pPr marL="342900" marR="0" lvl="0" indent="-342900" algn="l" rtl="0">
              <a:lnSpc>
                <a:spcPct val="90000"/>
              </a:lnSpc>
              <a:spcBef>
                <a:spcPts val="640"/>
              </a:spcBef>
              <a:spcAft>
                <a:spcPts val="0"/>
              </a:spcAft>
              <a:buClr>
                <a:schemeClr val="accent1"/>
              </a:buClr>
              <a:buSzPct val="25000"/>
              <a:buFont typeface="Noto Sans Symbols"/>
              <a:buNone/>
            </a:pPr>
            <a:endParaRPr sz="3200" b="0" i="0" u="none" dirty="0">
              <a:solidFill>
                <a:schemeClr val="dk2"/>
              </a:solidFill>
              <a:latin typeface="Tahoma"/>
              <a:ea typeface="Tahoma"/>
              <a:cs typeface="Tahoma"/>
              <a:sym typeface="Tahoma"/>
            </a:endParaRPr>
          </a:p>
          <a:p>
            <a:pPr marL="342900" marR="0" lvl="0" indent="-342900" algn="l" rtl="0">
              <a:lnSpc>
                <a:spcPct val="90000"/>
              </a:lnSpc>
              <a:spcBef>
                <a:spcPts val="640"/>
              </a:spcBef>
              <a:spcAft>
                <a:spcPts val="0"/>
              </a:spcAft>
              <a:buClr>
                <a:schemeClr val="accent1"/>
              </a:buClr>
              <a:buSzPct val="75000"/>
              <a:buFont typeface="Noto Sans Symbols"/>
              <a:buNone/>
            </a:pPr>
            <a:endParaRPr sz="3200" b="0" i="0" u="none" dirty="0">
              <a:solidFill>
                <a:schemeClr val="dk2"/>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r>
              <a:rPr lang="en-US" sz="1400" b="0" i="0" u="none" dirty="0">
                <a:solidFill>
                  <a:schemeClr val="dk2"/>
                </a:solidFill>
                <a:latin typeface="Tahoma"/>
                <a:ea typeface="Tahoma"/>
                <a:cs typeface="Tahoma"/>
                <a:sym typeface="Tahoma"/>
              </a:rPr>
              <a:t>Fonte: Sim e </a:t>
            </a:r>
            <a:r>
              <a:rPr lang="en-US" sz="1400" b="0" i="0" u="none" dirty="0" err="1">
                <a:solidFill>
                  <a:schemeClr val="dk2"/>
                </a:solidFill>
                <a:latin typeface="Tahoma"/>
                <a:ea typeface="Tahoma"/>
                <a:cs typeface="Tahoma"/>
                <a:sym typeface="Tahoma"/>
              </a:rPr>
              <a:t>Sinasc</a:t>
            </a:r>
            <a:endParaRPr lang="en-US" sz="1400" b="0" i="0" u="none"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0" i="0" u="none" strike="noStrike" cap="none" dirty="0" err="1">
                <a:solidFill>
                  <a:schemeClr val="dk2"/>
                </a:solidFill>
                <a:latin typeface="Tahoma"/>
                <a:ea typeface="Tahoma"/>
                <a:cs typeface="Tahoma"/>
                <a:sym typeface="Tahoma"/>
              </a:rPr>
              <a:t>Óbitos</a:t>
            </a:r>
            <a:r>
              <a:rPr lang="en-US" sz="4000" b="0" i="0" u="none" strike="noStrike" cap="none" dirty="0">
                <a:solidFill>
                  <a:schemeClr val="dk2"/>
                </a:solidFill>
                <a:latin typeface="Tahoma"/>
                <a:ea typeface="Tahoma"/>
                <a:cs typeface="Tahoma"/>
                <a:sym typeface="Tahoma"/>
              </a:rPr>
              <a:t> de </a:t>
            </a:r>
            <a:r>
              <a:rPr lang="en-US" sz="4000" b="0" i="0" u="none" strike="noStrike" cap="none" dirty="0" err="1">
                <a:solidFill>
                  <a:schemeClr val="dk2"/>
                </a:solidFill>
                <a:latin typeface="Tahoma"/>
                <a:ea typeface="Tahoma"/>
                <a:cs typeface="Tahoma"/>
                <a:sym typeface="Tahoma"/>
              </a:rPr>
              <a:t>Mulheres</a:t>
            </a:r>
            <a:r>
              <a:rPr lang="en-US" sz="4000" b="0" i="0" u="none" strike="noStrike" cap="none" dirty="0">
                <a:solidFill>
                  <a:schemeClr val="dk2"/>
                </a:solidFill>
                <a:latin typeface="Tahoma"/>
                <a:ea typeface="Tahoma"/>
                <a:cs typeface="Tahoma"/>
                <a:sym typeface="Tahoma"/>
              </a:rPr>
              <a:t> </a:t>
            </a:r>
            <a:r>
              <a:rPr lang="en-US" sz="4000" b="0" i="0" u="none" strike="noStrike" cap="none" dirty="0" err="1">
                <a:solidFill>
                  <a:schemeClr val="dk2"/>
                </a:solidFill>
                <a:latin typeface="Tahoma"/>
                <a:ea typeface="Tahoma"/>
                <a:cs typeface="Tahoma"/>
                <a:sym typeface="Tahoma"/>
              </a:rPr>
              <a:t>em</a:t>
            </a:r>
            <a:r>
              <a:rPr lang="en-US" sz="4000" b="0" i="0" u="none" strike="noStrike" cap="none" dirty="0">
                <a:solidFill>
                  <a:schemeClr val="dk2"/>
                </a:solidFill>
                <a:latin typeface="Tahoma"/>
                <a:ea typeface="Tahoma"/>
                <a:cs typeface="Tahoma"/>
                <a:sym typeface="Tahoma"/>
              </a:rPr>
              <a:t> </a:t>
            </a:r>
            <a:r>
              <a:rPr lang="en-US" sz="4000" b="0" i="0" u="none" strike="noStrike" cap="none" dirty="0" err="1">
                <a:solidFill>
                  <a:schemeClr val="dk2"/>
                </a:solidFill>
                <a:latin typeface="Tahoma"/>
                <a:ea typeface="Tahoma"/>
                <a:cs typeface="Tahoma"/>
                <a:sym typeface="Tahoma"/>
              </a:rPr>
              <a:t>Idade</a:t>
            </a:r>
            <a:r>
              <a:rPr lang="en-US" sz="4000" b="0" i="0" u="none" strike="noStrike" cap="none" dirty="0">
                <a:solidFill>
                  <a:schemeClr val="dk2"/>
                </a:solidFill>
                <a:latin typeface="Tahoma"/>
                <a:ea typeface="Tahoma"/>
                <a:cs typeface="Tahoma"/>
                <a:sym typeface="Tahoma"/>
              </a:rPr>
              <a:t> </a:t>
            </a:r>
            <a:r>
              <a:rPr lang="en-US" sz="4000" b="0" i="0" u="none" strike="noStrike" cap="none" dirty="0" err="1">
                <a:solidFill>
                  <a:schemeClr val="dk2"/>
                </a:solidFill>
                <a:latin typeface="Tahoma"/>
                <a:ea typeface="Tahoma"/>
                <a:cs typeface="Tahoma"/>
                <a:sym typeface="Tahoma"/>
              </a:rPr>
              <a:t>Fértil</a:t>
            </a:r>
            <a:endParaRPr lang="en-US" sz="4000" b="0" i="0" u="none" strike="noStrike" cap="none" dirty="0">
              <a:solidFill>
                <a:schemeClr val="dk2"/>
              </a:solidFill>
              <a:latin typeface="Tahoma"/>
              <a:ea typeface="Tahoma"/>
              <a:cs typeface="Tahoma"/>
              <a:sym typeface="Tahoma"/>
            </a:endParaRPr>
          </a:p>
        </p:txBody>
      </p:sp>
      <p:sp>
        <p:nvSpPr>
          <p:cNvPr id="276" name="Shape 276"/>
          <p:cNvSpPr txBox="1">
            <a:spLocks noGrp="1"/>
          </p:cNvSpPr>
          <p:nvPr>
            <p:ph type="body" idx="1"/>
          </p:nvPr>
        </p:nvSpPr>
        <p:spPr>
          <a:xfrm>
            <a:off x="1219200" y="2468561"/>
            <a:ext cx="7391399" cy="3932237"/>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5000"/>
              <a:buFont typeface="Noto Sans Symbols"/>
              <a:buChar char="●"/>
            </a:pPr>
            <a:r>
              <a:rPr lang="en-US" sz="3200" b="0" i="0" u="none" dirty="0">
                <a:solidFill>
                  <a:schemeClr val="dk2"/>
                </a:solidFill>
                <a:latin typeface="Tahoma"/>
                <a:ea typeface="Tahoma"/>
                <a:cs typeface="Tahoma"/>
                <a:sym typeface="Tahoma"/>
              </a:rPr>
              <a:t> </a:t>
            </a:r>
            <a:r>
              <a:rPr lang="en-US" sz="3200" b="0" i="0" u="none" dirty="0" err="1">
                <a:solidFill>
                  <a:schemeClr val="dk2"/>
                </a:solidFill>
                <a:latin typeface="Tahoma"/>
                <a:ea typeface="Tahoma"/>
                <a:cs typeface="Tahoma"/>
                <a:sym typeface="Tahoma"/>
              </a:rPr>
              <a:t>Óbitos</a:t>
            </a:r>
            <a:r>
              <a:rPr lang="en-US" sz="3200" b="0" i="0" u="none" dirty="0">
                <a:solidFill>
                  <a:schemeClr val="dk2"/>
                </a:solidFill>
                <a:latin typeface="Tahoma"/>
                <a:ea typeface="Tahoma"/>
                <a:cs typeface="Tahoma"/>
                <a:sym typeface="Tahoma"/>
              </a:rPr>
              <a:t>: </a:t>
            </a:r>
            <a:r>
              <a:rPr lang="en-US" dirty="0" smtClean="0">
                <a:solidFill>
                  <a:schemeClr val="dk2"/>
                </a:solidFill>
              </a:rPr>
              <a:t>00</a:t>
            </a:r>
            <a:endParaRPr lang="en-US" dirty="0">
              <a:solidFill>
                <a:schemeClr val="dk2"/>
              </a:solidFill>
            </a:endParaRPr>
          </a:p>
          <a:p>
            <a:pPr marL="342900" marR="0" lvl="0" indent="-342900" algn="l" rtl="0">
              <a:lnSpc>
                <a:spcPct val="90000"/>
              </a:lnSpc>
              <a:spcBef>
                <a:spcPts val="640"/>
              </a:spcBef>
              <a:spcAft>
                <a:spcPts val="0"/>
              </a:spcAft>
              <a:buClr>
                <a:schemeClr val="accent1"/>
              </a:buClr>
              <a:buSzPct val="25000"/>
              <a:buFont typeface="Noto Sans Symbols"/>
              <a:buNone/>
            </a:pPr>
            <a:endParaRPr sz="32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l"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endParaRPr sz="1400" b="0" i="0" u="none" dirty="0">
              <a:solidFill>
                <a:srgbClr val="1D94AD"/>
              </a:solidFill>
              <a:latin typeface="Tahoma"/>
              <a:ea typeface="Tahoma"/>
              <a:cs typeface="Tahoma"/>
              <a:sym typeface="Tahoma"/>
            </a:endParaRPr>
          </a:p>
          <a:p>
            <a:pPr marL="342900" marR="0" lvl="0" indent="-342900" algn="r" rtl="0">
              <a:lnSpc>
                <a:spcPct val="90000"/>
              </a:lnSpc>
              <a:spcBef>
                <a:spcPts val="280"/>
              </a:spcBef>
              <a:spcAft>
                <a:spcPts val="0"/>
              </a:spcAft>
              <a:buClr>
                <a:schemeClr val="accent1"/>
              </a:buClr>
              <a:buSzPct val="25000"/>
              <a:buFont typeface="Noto Sans Symbols"/>
              <a:buNone/>
            </a:pPr>
            <a:r>
              <a:rPr lang="en-US" sz="1400" b="0" i="0" u="none" dirty="0">
                <a:solidFill>
                  <a:srgbClr val="1D94AD"/>
                </a:solidFill>
                <a:latin typeface="Tahoma"/>
                <a:ea typeface="Tahoma"/>
                <a:cs typeface="Tahoma"/>
                <a:sym typeface="Tahoma"/>
              </a:rPr>
              <a:t>Fonte: SIM</a:t>
            </a:r>
          </a:p>
        </p:txBody>
      </p:sp>
    </p:spTree>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dirty="0" err="1">
                <a:solidFill>
                  <a:schemeClr val="dk2"/>
                </a:solidFill>
                <a:latin typeface="Tahoma"/>
                <a:ea typeface="Tahoma"/>
                <a:cs typeface="Tahoma"/>
                <a:sym typeface="Tahoma"/>
              </a:rPr>
              <a:t>Atividades</a:t>
            </a:r>
            <a:r>
              <a:rPr lang="en-US" sz="4400" b="0" i="0" u="none" strike="noStrike" cap="none" dirty="0">
                <a:solidFill>
                  <a:schemeClr val="dk2"/>
                </a:solidFill>
                <a:latin typeface="Tahoma"/>
                <a:ea typeface="Tahoma"/>
                <a:cs typeface="Tahoma"/>
                <a:sym typeface="Tahoma"/>
              </a:rPr>
              <a:t> da </a:t>
            </a:r>
            <a:br>
              <a:rPr lang="en-US" sz="4400" b="0" i="0" u="none" strike="noStrike" cap="none" dirty="0">
                <a:solidFill>
                  <a:schemeClr val="dk2"/>
                </a:solidFill>
                <a:latin typeface="Tahoma"/>
                <a:ea typeface="Tahoma"/>
                <a:cs typeface="Tahoma"/>
                <a:sym typeface="Tahoma"/>
              </a:rPr>
            </a:br>
            <a:r>
              <a:rPr lang="en-US" sz="4400" b="0" i="0" u="none" strike="noStrike" cap="none" dirty="0" err="1">
                <a:solidFill>
                  <a:schemeClr val="dk2"/>
                </a:solidFill>
                <a:latin typeface="Tahoma"/>
                <a:ea typeface="Tahoma"/>
                <a:cs typeface="Tahoma"/>
                <a:sym typeface="Tahoma"/>
              </a:rPr>
              <a:t>Vigilância</a:t>
            </a:r>
            <a:r>
              <a:rPr lang="en-US" sz="4400" b="0" i="0" u="none" strike="noStrike" cap="none" dirty="0">
                <a:solidFill>
                  <a:schemeClr val="dk2"/>
                </a:solidFill>
                <a:latin typeface="Tahoma"/>
                <a:ea typeface="Tahoma"/>
                <a:cs typeface="Tahoma"/>
                <a:sym typeface="Tahoma"/>
              </a:rPr>
              <a:t> </a:t>
            </a:r>
            <a:r>
              <a:rPr lang="en-US" sz="4400" b="0" i="0" u="none" strike="noStrike" cap="none" dirty="0" err="1">
                <a:solidFill>
                  <a:schemeClr val="dk2"/>
                </a:solidFill>
                <a:latin typeface="Tahoma"/>
                <a:ea typeface="Tahoma"/>
                <a:cs typeface="Tahoma"/>
                <a:sym typeface="Tahoma"/>
              </a:rPr>
              <a:t>Sanitária</a:t>
            </a:r>
            <a:endParaRPr lang="en-US" sz="4400" b="0" i="0" u="none" strike="noStrike" cap="none" dirty="0">
              <a:solidFill>
                <a:schemeClr val="dk2"/>
              </a:solidFill>
              <a:latin typeface="Tahoma"/>
              <a:ea typeface="Tahoma"/>
              <a:cs typeface="Tahoma"/>
              <a:sym typeface="Tahoma"/>
            </a:endParaRPr>
          </a:p>
        </p:txBody>
      </p:sp>
      <p:sp>
        <p:nvSpPr>
          <p:cNvPr id="282" name="Shape 282"/>
          <p:cNvSpPr txBox="1">
            <a:spLocks noGrp="1"/>
          </p:cNvSpPr>
          <p:nvPr>
            <p:ph type="body" idx="1"/>
          </p:nvPr>
        </p:nvSpPr>
        <p:spPr>
          <a:xfrm>
            <a:off x="107504" y="1484784"/>
            <a:ext cx="8820149" cy="511304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None/>
            </a:pPr>
            <a:endParaRPr sz="2000" b="0" i="0" u="none" dirty="0">
              <a:solidFill>
                <a:srgbClr val="FF0000"/>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Visitas</a:t>
            </a:r>
            <a:r>
              <a:rPr lang="en-US" sz="2000" b="0" i="0" u="none" dirty="0">
                <a:solidFill>
                  <a:schemeClr val="tx1"/>
                </a:solidFill>
                <a:sym typeface="Tahoma"/>
              </a:rPr>
              <a:t> </a:t>
            </a:r>
            <a:r>
              <a:rPr lang="en-US" sz="2000" b="0" i="0" u="none" dirty="0" err="1">
                <a:solidFill>
                  <a:schemeClr val="tx1"/>
                </a:solidFill>
                <a:sym typeface="Tahoma"/>
              </a:rPr>
              <a:t>nos</a:t>
            </a:r>
            <a:r>
              <a:rPr lang="en-US" sz="2000" b="0" i="0" u="none" dirty="0">
                <a:solidFill>
                  <a:schemeClr val="tx1"/>
                </a:solidFill>
                <a:sym typeface="Tahoma"/>
              </a:rPr>
              <a:t> </a:t>
            </a:r>
            <a:r>
              <a:rPr lang="en-US" sz="2000" b="0" i="0" u="none" dirty="0" err="1">
                <a:solidFill>
                  <a:schemeClr val="tx1"/>
                </a:solidFill>
                <a:sym typeface="Tahoma"/>
              </a:rPr>
              <a:t>comércios</a:t>
            </a:r>
            <a:r>
              <a:rPr lang="en-US" sz="2000" b="0" i="0" u="none" dirty="0">
                <a:solidFill>
                  <a:schemeClr val="tx1"/>
                </a:solidFill>
                <a:sym typeface="Tahoma"/>
              </a:rPr>
              <a:t> de </a:t>
            </a:r>
            <a:r>
              <a:rPr lang="en-US" sz="2000" b="0" i="0" u="none" dirty="0" err="1">
                <a:solidFill>
                  <a:schemeClr val="tx1"/>
                </a:solidFill>
                <a:sym typeface="Tahoma"/>
              </a:rPr>
              <a:t>gêneros</a:t>
            </a:r>
            <a:r>
              <a:rPr lang="en-US" sz="2000" b="0" i="0" u="none" dirty="0">
                <a:solidFill>
                  <a:schemeClr val="tx1"/>
                </a:solidFill>
                <a:sym typeface="Tahoma"/>
              </a:rPr>
              <a:t> </a:t>
            </a:r>
            <a:r>
              <a:rPr lang="en-US" sz="2000" b="0" i="0" u="none" dirty="0" err="1">
                <a:solidFill>
                  <a:schemeClr val="tx1"/>
                </a:solidFill>
                <a:sym typeface="Tahoma"/>
              </a:rPr>
              <a:t>alimentícios</a:t>
            </a:r>
            <a:r>
              <a:rPr lang="en-US" sz="2000" b="0" i="0" u="none" dirty="0">
                <a:solidFill>
                  <a:schemeClr val="tx1"/>
                </a:solidFill>
                <a:sym typeface="Tahoma"/>
              </a:rPr>
              <a:t>: </a:t>
            </a:r>
            <a:r>
              <a:rPr lang="en-US" sz="2000" b="0" i="0" u="none" dirty="0" smtClean="0">
                <a:solidFill>
                  <a:schemeClr val="tx1"/>
                </a:solidFill>
                <a:sym typeface="Tahoma"/>
              </a:rPr>
              <a:t>108</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Medições</a:t>
            </a:r>
            <a:r>
              <a:rPr lang="en-US" sz="2000" b="0" i="0" u="none" dirty="0">
                <a:solidFill>
                  <a:schemeClr val="tx1"/>
                </a:solidFill>
                <a:sym typeface="Tahoma"/>
              </a:rPr>
              <a:t> de </a:t>
            </a:r>
            <a:r>
              <a:rPr lang="en-US" sz="2000" b="0" i="0" u="none" dirty="0" err="1">
                <a:solidFill>
                  <a:schemeClr val="tx1"/>
                </a:solidFill>
                <a:sym typeface="Tahoma"/>
              </a:rPr>
              <a:t>teor</a:t>
            </a:r>
            <a:r>
              <a:rPr lang="en-US" sz="2000" b="0" i="0" u="none" dirty="0">
                <a:solidFill>
                  <a:schemeClr val="tx1"/>
                </a:solidFill>
                <a:sym typeface="Tahoma"/>
              </a:rPr>
              <a:t> de </a:t>
            </a:r>
            <a:r>
              <a:rPr lang="en-US" sz="2000" b="0" i="0" u="none" dirty="0" err="1">
                <a:solidFill>
                  <a:schemeClr val="tx1"/>
                </a:solidFill>
                <a:sym typeface="Tahoma"/>
              </a:rPr>
              <a:t>cloro</a:t>
            </a:r>
            <a:r>
              <a:rPr lang="en-US" sz="2000" b="0" i="0" u="none" dirty="0">
                <a:solidFill>
                  <a:schemeClr val="tx1"/>
                </a:solidFill>
                <a:sym typeface="Tahoma"/>
              </a:rPr>
              <a:t> </a:t>
            </a:r>
            <a:r>
              <a:rPr lang="en-US" sz="2000" b="0" i="0" u="none" dirty="0" err="1">
                <a:solidFill>
                  <a:schemeClr val="tx1"/>
                </a:solidFill>
                <a:sym typeface="Tahoma"/>
              </a:rPr>
              <a:t>residencial</a:t>
            </a:r>
            <a:r>
              <a:rPr lang="en-US" sz="2000" b="0" i="0" u="none" dirty="0">
                <a:solidFill>
                  <a:schemeClr val="tx1"/>
                </a:solidFill>
                <a:sym typeface="Tahoma"/>
              </a:rPr>
              <a:t>: </a:t>
            </a:r>
            <a:r>
              <a:rPr lang="en-US" sz="2000" dirty="0" smtClean="0">
                <a:solidFill>
                  <a:schemeClr val="tx1"/>
                </a:solidFill>
              </a:rPr>
              <a:t>36</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smtClean="0">
                <a:solidFill>
                  <a:schemeClr val="tx1"/>
                </a:solidFill>
                <a:sym typeface="Tahoma"/>
              </a:rPr>
              <a:t>Análisede</a:t>
            </a:r>
            <a:r>
              <a:rPr lang="en-US" sz="2000" b="0" i="0" u="none" dirty="0" smtClean="0">
                <a:solidFill>
                  <a:schemeClr val="tx1"/>
                </a:solidFill>
                <a:sym typeface="Tahoma"/>
              </a:rPr>
              <a:t> </a:t>
            </a:r>
            <a:r>
              <a:rPr lang="en-US" sz="2000" b="0" i="0" u="none" dirty="0" err="1" smtClean="0">
                <a:solidFill>
                  <a:schemeClr val="tx1"/>
                </a:solidFill>
                <a:sym typeface="Tahoma"/>
              </a:rPr>
              <a:t>turbidez</a:t>
            </a:r>
            <a:r>
              <a:rPr lang="en-US" sz="2000" b="0" i="0" u="none" dirty="0" smtClean="0">
                <a:solidFill>
                  <a:schemeClr val="tx1"/>
                </a:solidFill>
                <a:sym typeface="Tahoma"/>
              </a:rPr>
              <a:t> </a:t>
            </a:r>
            <a:r>
              <a:rPr lang="en-US" sz="2000" b="0" i="0" u="none" dirty="0" err="1" smtClean="0">
                <a:solidFill>
                  <a:schemeClr val="tx1"/>
                </a:solidFill>
                <a:sym typeface="Tahoma"/>
              </a:rPr>
              <a:t>na</a:t>
            </a:r>
            <a:r>
              <a:rPr lang="en-US" sz="2000" b="0" i="0" u="none" dirty="0" smtClean="0">
                <a:solidFill>
                  <a:schemeClr val="tx1"/>
                </a:solidFill>
                <a:sym typeface="Tahoma"/>
              </a:rPr>
              <a:t> </a:t>
            </a:r>
            <a:r>
              <a:rPr lang="en-US" sz="2000" b="0" i="0" u="none" dirty="0" err="1" smtClean="0">
                <a:solidFill>
                  <a:schemeClr val="tx1"/>
                </a:solidFill>
                <a:sym typeface="Tahoma"/>
              </a:rPr>
              <a:t>água</a:t>
            </a:r>
            <a:r>
              <a:rPr lang="en-US" sz="2000" b="0" i="0" u="none" dirty="0" smtClean="0">
                <a:solidFill>
                  <a:schemeClr val="tx1"/>
                </a:solidFill>
                <a:sym typeface="Tahoma"/>
              </a:rPr>
              <a:t>, </a:t>
            </a:r>
            <a:r>
              <a:rPr lang="en-US" sz="2000" b="0" i="0" u="none" dirty="0" err="1" smtClean="0">
                <a:solidFill>
                  <a:schemeClr val="tx1"/>
                </a:solidFill>
                <a:sym typeface="Tahoma"/>
              </a:rPr>
              <a:t>em</a:t>
            </a:r>
            <a:r>
              <a:rPr lang="en-US" sz="2000" b="0" i="0" u="none" dirty="0" smtClean="0">
                <a:solidFill>
                  <a:schemeClr val="tx1"/>
                </a:solidFill>
                <a:sym typeface="Tahoma"/>
              </a:rPr>
              <a:t> </a:t>
            </a:r>
            <a:r>
              <a:rPr lang="en-US" sz="2000" b="0" i="0" u="none" dirty="0" err="1" smtClean="0">
                <a:solidFill>
                  <a:schemeClr val="tx1"/>
                </a:solidFill>
                <a:sym typeface="Tahoma"/>
              </a:rPr>
              <a:t>área</a:t>
            </a:r>
            <a:r>
              <a:rPr lang="en-US" sz="2000" b="0" i="0" u="none" dirty="0" smtClean="0">
                <a:solidFill>
                  <a:schemeClr val="tx1"/>
                </a:solidFill>
                <a:sym typeface="Tahoma"/>
              </a:rPr>
              <a:t> </a:t>
            </a:r>
            <a:r>
              <a:rPr lang="en-US" sz="2000" b="0" i="0" u="none" dirty="0" err="1" smtClean="0">
                <a:solidFill>
                  <a:schemeClr val="tx1"/>
                </a:solidFill>
                <a:sym typeface="Tahoma"/>
              </a:rPr>
              <a:t>urbana</a:t>
            </a:r>
            <a:r>
              <a:rPr lang="en-US" sz="2000" b="0" i="0" u="none" dirty="0" smtClean="0">
                <a:solidFill>
                  <a:schemeClr val="tx1"/>
                </a:solidFill>
                <a:sym typeface="Tahoma"/>
              </a:rPr>
              <a:t> e rural:56</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Visitas</a:t>
            </a:r>
            <a:r>
              <a:rPr lang="en-US" sz="2000" b="0" i="0" u="none" dirty="0">
                <a:solidFill>
                  <a:schemeClr val="tx1"/>
                </a:solidFill>
                <a:sym typeface="Tahoma"/>
              </a:rPr>
              <a:t> no </a:t>
            </a:r>
            <a:r>
              <a:rPr lang="en-US" sz="2000" b="0" i="0" u="none" dirty="0" err="1">
                <a:solidFill>
                  <a:schemeClr val="tx1"/>
                </a:solidFill>
                <a:sym typeface="Tahoma"/>
              </a:rPr>
              <a:t>programa</a:t>
            </a:r>
            <a:r>
              <a:rPr lang="en-US" sz="2000" b="0" i="0" u="none" dirty="0">
                <a:solidFill>
                  <a:schemeClr val="tx1"/>
                </a:solidFill>
                <a:sym typeface="Tahoma"/>
              </a:rPr>
              <a:t> </a:t>
            </a:r>
            <a:r>
              <a:rPr lang="en-US" sz="2000" b="0" i="0" u="none" dirty="0" err="1">
                <a:solidFill>
                  <a:schemeClr val="tx1"/>
                </a:solidFill>
                <a:sym typeface="Tahoma"/>
              </a:rPr>
              <a:t>Leite</a:t>
            </a:r>
            <a:r>
              <a:rPr lang="en-US" sz="2000" b="0" i="0" u="none" dirty="0">
                <a:solidFill>
                  <a:schemeClr val="tx1"/>
                </a:solidFill>
                <a:sym typeface="Tahoma"/>
              </a:rPr>
              <a:t> das </a:t>
            </a:r>
            <a:r>
              <a:rPr lang="en-US" sz="2000" b="0" i="0" u="none" dirty="0" err="1">
                <a:solidFill>
                  <a:schemeClr val="tx1"/>
                </a:solidFill>
                <a:sym typeface="Tahoma"/>
              </a:rPr>
              <a:t>Crianças</a:t>
            </a:r>
            <a:r>
              <a:rPr lang="en-US" sz="2000" b="0" i="0" u="none" dirty="0">
                <a:solidFill>
                  <a:schemeClr val="tx1"/>
                </a:solidFill>
                <a:sym typeface="Tahoma"/>
              </a:rPr>
              <a:t>: </a:t>
            </a:r>
            <a:r>
              <a:rPr lang="en-US" sz="2000" dirty="0" smtClean="0">
                <a:solidFill>
                  <a:schemeClr val="tx1"/>
                </a:solidFill>
              </a:rPr>
              <a:t>16</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smtClean="0">
                <a:solidFill>
                  <a:schemeClr val="tx1"/>
                </a:solidFill>
                <a:sym typeface="Tahoma"/>
              </a:rPr>
              <a:t>Inspeções</a:t>
            </a:r>
            <a:r>
              <a:rPr lang="en-US" sz="2000" b="0" i="0" u="none" dirty="0" smtClean="0">
                <a:solidFill>
                  <a:schemeClr val="tx1"/>
                </a:solidFill>
                <a:sym typeface="Tahoma"/>
              </a:rPr>
              <a:t> </a:t>
            </a:r>
            <a:r>
              <a:rPr lang="en-US" sz="2000" b="0" i="0" u="none" dirty="0" err="1" smtClean="0">
                <a:solidFill>
                  <a:schemeClr val="tx1"/>
                </a:solidFill>
                <a:sym typeface="Tahoma"/>
              </a:rPr>
              <a:t>realizadas</a:t>
            </a:r>
            <a:r>
              <a:rPr lang="en-US" sz="2000" b="0" i="0" u="none" dirty="0" smtClean="0">
                <a:solidFill>
                  <a:schemeClr val="tx1"/>
                </a:solidFill>
                <a:sym typeface="Tahoma"/>
              </a:rPr>
              <a:t> no </a:t>
            </a:r>
            <a:r>
              <a:rPr lang="en-US" sz="2000" b="0" i="0" u="none" dirty="0" err="1" smtClean="0">
                <a:solidFill>
                  <a:schemeClr val="tx1"/>
                </a:solidFill>
                <a:sym typeface="Tahoma"/>
              </a:rPr>
              <a:t>veiculo</a:t>
            </a:r>
            <a:r>
              <a:rPr lang="en-US" sz="2000" b="0" i="0" u="none" dirty="0" smtClean="0">
                <a:solidFill>
                  <a:schemeClr val="tx1"/>
                </a:solidFill>
                <a:sym typeface="Tahoma"/>
              </a:rPr>
              <a:t> do </a:t>
            </a:r>
            <a:r>
              <a:rPr lang="en-US" sz="2000" b="0" i="0" u="none" dirty="0" err="1" smtClean="0">
                <a:solidFill>
                  <a:schemeClr val="tx1"/>
                </a:solidFill>
                <a:sym typeface="Tahoma"/>
              </a:rPr>
              <a:t>programa</a:t>
            </a:r>
            <a:r>
              <a:rPr lang="en-US" sz="2000" b="0" i="0" u="none" dirty="0" smtClean="0">
                <a:solidFill>
                  <a:schemeClr val="tx1"/>
                </a:solidFill>
                <a:sym typeface="Tahoma"/>
              </a:rPr>
              <a:t> </a:t>
            </a:r>
            <a:r>
              <a:rPr lang="en-US" sz="2000" b="0" i="0" u="none" dirty="0" err="1" smtClean="0">
                <a:solidFill>
                  <a:schemeClr val="tx1"/>
                </a:solidFill>
                <a:sym typeface="Tahoma"/>
              </a:rPr>
              <a:t>leite</a:t>
            </a:r>
            <a:r>
              <a:rPr lang="en-US" sz="2000" b="0" i="0" u="none" dirty="0" smtClean="0">
                <a:solidFill>
                  <a:schemeClr val="tx1"/>
                </a:solidFill>
                <a:sym typeface="Tahoma"/>
              </a:rPr>
              <a:t> das </a:t>
            </a:r>
            <a:r>
              <a:rPr lang="en-US" sz="2000" b="0" i="0" u="none" dirty="0" err="1" smtClean="0">
                <a:solidFill>
                  <a:schemeClr val="tx1"/>
                </a:solidFill>
                <a:sym typeface="Tahoma"/>
              </a:rPr>
              <a:t>crianças</a:t>
            </a:r>
            <a:r>
              <a:rPr lang="en-US" sz="2000" b="0" i="0" u="none" dirty="0" smtClean="0">
                <a:solidFill>
                  <a:schemeClr val="tx1"/>
                </a:solidFill>
                <a:sym typeface="Tahoma"/>
              </a:rPr>
              <a:t>: 16</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Atendimento</a:t>
            </a:r>
            <a:r>
              <a:rPr lang="en-US" sz="2000" b="0" i="0" u="none" dirty="0">
                <a:solidFill>
                  <a:schemeClr val="tx1"/>
                </a:solidFill>
                <a:sym typeface="Tahoma"/>
              </a:rPr>
              <a:t> de </a:t>
            </a:r>
            <a:r>
              <a:rPr lang="en-US" sz="2000" b="0" i="0" u="none" dirty="0" err="1">
                <a:solidFill>
                  <a:schemeClr val="tx1"/>
                </a:solidFill>
                <a:sym typeface="Tahoma"/>
              </a:rPr>
              <a:t>reclamações</a:t>
            </a:r>
            <a:r>
              <a:rPr lang="en-US" sz="2000" b="0" i="0" u="none" dirty="0">
                <a:solidFill>
                  <a:schemeClr val="tx1"/>
                </a:solidFill>
                <a:sym typeface="Tahoma"/>
              </a:rPr>
              <a:t> </a:t>
            </a:r>
            <a:r>
              <a:rPr lang="en-US" sz="2000" b="0" i="0" u="none" dirty="0" err="1">
                <a:solidFill>
                  <a:schemeClr val="tx1"/>
                </a:solidFill>
                <a:sym typeface="Tahoma"/>
              </a:rPr>
              <a:t>residenciais</a:t>
            </a:r>
            <a:r>
              <a:rPr lang="en-US" sz="2000" b="0" i="0" u="none" dirty="0">
                <a:solidFill>
                  <a:schemeClr val="tx1"/>
                </a:solidFill>
                <a:sym typeface="Tahoma"/>
              </a:rPr>
              <a:t>: </a:t>
            </a:r>
            <a:r>
              <a:rPr lang="en-US" sz="2000" dirty="0" smtClean="0">
                <a:solidFill>
                  <a:schemeClr val="tx1"/>
                </a:solidFill>
              </a:rPr>
              <a:t>07</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Visitas</a:t>
            </a:r>
            <a:r>
              <a:rPr lang="en-US" sz="2000" b="0" i="0" u="none" dirty="0">
                <a:solidFill>
                  <a:schemeClr val="tx1"/>
                </a:solidFill>
                <a:sym typeface="Tahoma"/>
              </a:rPr>
              <a:t> </a:t>
            </a:r>
            <a:r>
              <a:rPr lang="en-US" sz="2000" b="0" i="0" u="none" dirty="0" err="1">
                <a:solidFill>
                  <a:schemeClr val="tx1"/>
                </a:solidFill>
                <a:sym typeface="Tahoma"/>
              </a:rPr>
              <a:t>nas</a:t>
            </a:r>
            <a:r>
              <a:rPr lang="en-US" sz="2000" b="0" i="0" u="none" dirty="0">
                <a:solidFill>
                  <a:schemeClr val="tx1"/>
                </a:solidFill>
                <a:sym typeface="Tahoma"/>
              </a:rPr>
              <a:t> </a:t>
            </a:r>
            <a:r>
              <a:rPr lang="en-US" sz="2000" b="0" i="0" u="none" dirty="0" err="1">
                <a:solidFill>
                  <a:schemeClr val="tx1"/>
                </a:solidFill>
                <a:sym typeface="Tahoma"/>
              </a:rPr>
              <a:t>Farmácias</a:t>
            </a:r>
            <a:r>
              <a:rPr lang="en-US" sz="2000" b="0" i="0" u="none" dirty="0">
                <a:solidFill>
                  <a:schemeClr val="tx1"/>
                </a:solidFill>
                <a:sym typeface="Tahoma"/>
              </a:rPr>
              <a:t>: </a:t>
            </a:r>
            <a:r>
              <a:rPr lang="en-US" sz="2000" dirty="0" smtClean="0">
                <a:solidFill>
                  <a:schemeClr val="tx1"/>
                </a:solidFill>
              </a:rPr>
              <a:t>12</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Visitas</a:t>
            </a:r>
            <a:r>
              <a:rPr lang="en-US" sz="2000" b="0" i="0" u="none" dirty="0">
                <a:solidFill>
                  <a:schemeClr val="tx1"/>
                </a:solidFill>
                <a:sym typeface="Tahoma"/>
              </a:rPr>
              <a:t> </a:t>
            </a:r>
            <a:r>
              <a:rPr lang="en-US" sz="2000" b="0" i="0" u="none" dirty="0" err="1">
                <a:solidFill>
                  <a:schemeClr val="tx1"/>
                </a:solidFill>
                <a:sym typeface="Tahoma"/>
              </a:rPr>
              <a:t>em</a:t>
            </a:r>
            <a:r>
              <a:rPr lang="en-US" sz="2000" b="0" i="0" u="none" dirty="0">
                <a:solidFill>
                  <a:schemeClr val="tx1"/>
                </a:solidFill>
                <a:sym typeface="Tahoma"/>
              </a:rPr>
              <a:t> </a:t>
            </a:r>
            <a:r>
              <a:rPr lang="en-US" sz="2000" b="0" i="0" u="none" dirty="0" err="1">
                <a:solidFill>
                  <a:schemeClr val="tx1"/>
                </a:solidFill>
                <a:sym typeface="Tahoma"/>
              </a:rPr>
              <a:t>salões</a:t>
            </a:r>
            <a:r>
              <a:rPr lang="en-US" sz="2000" b="0" i="0" u="none" dirty="0">
                <a:solidFill>
                  <a:schemeClr val="tx1"/>
                </a:solidFill>
                <a:sym typeface="Tahoma"/>
              </a:rPr>
              <a:t> de </a:t>
            </a:r>
            <a:r>
              <a:rPr lang="en-US" sz="2000" b="0" i="0" u="none" dirty="0" err="1">
                <a:solidFill>
                  <a:schemeClr val="tx1"/>
                </a:solidFill>
                <a:sym typeface="Tahoma"/>
              </a:rPr>
              <a:t>beleza</a:t>
            </a:r>
            <a:r>
              <a:rPr lang="en-US" sz="2000" b="0" i="0" u="none" dirty="0">
                <a:solidFill>
                  <a:schemeClr val="tx1"/>
                </a:solidFill>
                <a:sym typeface="Tahoma"/>
              </a:rPr>
              <a:t>: </a:t>
            </a:r>
            <a:r>
              <a:rPr lang="en-US" sz="2000" b="0" i="0" u="none" dirty="0" smtClean="0">
                <a:solidFill>
                  <a:schemeClr val="tx1"/>
                </a:solidFill>
                <a:sym typeface="Tahoma"/>
              </a:rPr>
              <a:t>18  </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Coleta</a:t>
            </a:r>
            <a:r>
              <a:rPr lang="en-US" sz="2000" b="0" i="0" u="none" dirty="0">
                <a:solidFill>
                  <a:schemeClr val="tx1"/>
                </a:solidFill>
                <a:sym typeface="Tahoma"/>
              </a:rPr>
              <a:t> de </a:t>
            </a:r>
            <a:r>
              <a:rPr lang="en-US" sz="2000" b="0" i="0" u="none" dirty="0" err="1">
                <a:solidFill>
                  <a:schemeClr val="tx1"/>
                </a:solidFill>
                <a:sym typeface="Tahoma"/>
              </a:rPr>
              <a:t>água</a:t>
            </a:r>
            <a:r>
              <a:rPr lang="en-US" sz="2000" b="0" i="0" u="none" dirty="0">
                <a:solidFill>
                  <a:schemeClr val="tx1"/>
                </a:solidFill>
                <a:sym typeface="Tahoma"/>
              </a:rPr>
              <a:t> </a:t>
            </a:r>
            <a:r>
              <a:rPr lang="en-US" sz="2000" b="0" i="0" u="none" dirty="0" err="1">
                <a:solidFill>
                  <a:schemeClr val="tx1"/>
                </a:solidFill>
                <a:sym typeface="Tahoma"/>
              </a:rPr>
              <a:t>enviadas</a:t>
            </a:r>
            <a:r>
              <a:rPr lang="en-US" sz="2000" b="0" i="0" u="none" dirty="0">
                <a:solidFill>
                  <a:schemeClr val="tx1"/>
                </a:solidFill>
                <a:sym typeface="Tahoma"/>
              </a:rPr>
              <a:t> para CRE:</a:t>
            </a:r>
            <a:r>
              <a:rPr lang="en-US" sz="2000" b="1" i="0" u="none" dirty="0">
                <a:solidFill>
                  <a:schemeClr val="tx1"/>
                </a:solidFill>
                <a:sym typeface="Tahoma"/>
              </a:rPr>
              <a:t> </a:t>
            </a:r>
            <a:r>
              <a:rPr lang="en-US" sz="2000" dirty="0" smtClean="0">
                <a:solidFill>
                  <a:schemeClr val="tx1"/>
                </a:solidFill>
              </a:rPr>
              <a:t>56</a:t>
            </a:r>
            <a:endParaRPr lang="en-US" sz="2000" b="0" i="0" u="none" dirty="0">
              <a:solidFill>
                <a:schemeClr val="tx1"/>
              </a:solidFill>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000" b="0" i="0" u="none" dirty="0" err="1">
                <a:solidFill>
                  <a:schemeClr val="tx1"/>
                </a:solidFill>
                <a:sym typeface="Tahoma"/>
              </a:rPr>
              <a:t>Atividade</a:t>
            </a:r>
            <a:r>
              <a:rPr lang="en-US" sz="2000" b="0" i="0" u="none" dirty="0">
                <a:solidFill>
                  <a:schemeClr val="tx1"/>
                </a:solidFill>
                <a:sym typeface="Tahoma"/>
              </a:rPr>
              <a:t> </a:t>
            </a:r>
            <a:r>
              <a:rPr lang="en-US" sz="2000" b="0" i="0" u="none" dirty="0" err="1">
                <a:solidFill>
                  <a:schemeClr val="tx1"/>
                </a:solidFill>
                <a:sym typeface="Tahoma"/>
              </a:rPr>
              <a:t>realizadas</a:t>
            </a:r>
            <a:r>
              <a:rPr lang="en-US" sz="2000" b="0" i="0" u="none" dirty="0">
                <a:solidFill>
                  <a:schemeClr val="tx1"/>
                </a:solidFill>
                <a:sym typeface="Tahoma"/>
              </a:rPr>
              <a:t> </a:t>
            </a:r>
            <a:r>
              <a:rPr lang="en-US" sz="2000" b="0" i="0" u="none" dirty="0" err="1">
                <a:solidFill>
                  <a:schemeClr val="tx1"/>
                </a:solidFill>
                <a:sym typeface="Tahoma"/>
              </a:rPr>
              <a:t>na</a:t>
            </a:r>
            <a:r>
              <a:rPr lang="en-US" sz="2000" b="0" i="0" u="none" dirty="0">
                <a:solidFill>
                  <a:schemeClr val="tx1"/>
                </a:solidFill>
                <a:sym typeface="Tahoma"/>
              </a:rPr>
              <a:t> </a:t>
            </a:r>
            <a:r>
              <a:rPr lang="en-US" sz="2000" b="0" i="0" u="none" dirty="0" err="1">
                <a:solidFill>
                  <a:schemeClr val="tx1"/>
                </a:solidFill>
                <a:sym typeface="Tahoma"/>
              </a:rPr>
              <a:t>captura</a:t>
            </a:r>
            <a:r>
              <a:rPr lang="en-US" sz="2000" b="0" i="0" u="none" dirty="0">
                <a:solidFill>
                  <a:schemeClr val="tx1"/>
                </a:solidFill>
                <a:sym typeface="Tahoma"/>
              </a:rPr>
              <a:t> e </a:t>
            </a:r>
            <a:r>
              <a:rPr lang="en-US" sz="2000" b="0" i="0" u="none" dirty="0" err="1">
                <a:solidFill>
                  <a:schemeClr val="tx1"/>
                </a:solidFill>
                <a:sym typeface="Tahoma"/>
              </a:rPr>
              <a:t>animais</a:t>
            </a:r>
            <a:r>
              <a:rPr lang="en-US" sz="2000" b="0" i="0" u="none" dirty="0">
                <a:solidFill>
                  <a:schemeClr val="tx1"/>
                </a:solidFill>
                <a:sym typeface="Tahoma"/>
              </a:rPr>
              <a:t> </a:t>
            </a:r>
            <a:r>
              <a:rPr lang="en-US" sz="2000" b="0" i="0" u="none" dirty="0" err="1">
                <a:solidFill>
                  <a:schemeClr val="tx1"/>
                </a:solidFill>
                <a:sym typeface="Tahoma"/>
              </a:rPr>
              <a:t>domésticos</a:t>
            </a:r>
            <a:r>
              <a:rPr lang="en-US" sz="2000" b="0" i="0" u="none" dirty="0">
                <a:solidFill>
                  <a:schemeClr val="tx1"/>
                </a:solidFill>
                <a:sym typeface="Tahoma"/>
              </a:rPr>
              <a:t> e </a:t>
            </a:r>
            <a:r>
              <a:rPr lang="en-US" sz="2000" b="0" i="0" u="none" dirty="0" err="1" smtClean="0">
                <a:solidFill>
                  <a:schemeClr val="tx1"/>
                </a:solidFill>
                <a:sym typeface="Tahoma"/>
              </a:rPr>
              <a:t>peçonhentos</a:t>
            </a:r>
            <a:r>
              <a:rPr lang="en-US" sz="2000" b="0" i="0" u="none" dirty="0" smtClean="0">
                <a:solidFill>
                  <a:schemeClr val="tx1"/>
                </a:solidFill>
                <a:sym typeface="Tahoma"/>
              </a:rPr>
              <a:t>: 03</a:t>
            </a:r>
            <a:endParaRPr lang="en-US" sz="2000" b="0" i="0" u="none" dirty="0">
              <a:solidFill>
                <a:schemeClr val="tx1"/>
              </a:solidFill>
              <a:sym typeface="Tahoma"/>
            </a:endParaRPr>
          </a:p>
          <a:p>
            <a:pPr marL="342900" marR="0" lvl="0" indent="-342900" algn="r" rtl="0">
              <a:lnSpc>
                <a:spcPct val="80000"/>
              </a:lnSpc>
              <a:spcBef>
                <a:spcPts val="280"/>
              </a:spcBef>
              <a:spcAft>
                <a:spcPts val="0"/>
              </a:spcAft>
              <a:buClr>
                <a:schemeClr val="accent1"/>
              </a:buClr>
              <a:buSzPct val="25000"/>
              <a:buFont typeface="Noto Sans Symbols"/>
              <a:buNone/>
            </a:pPr>
            <a:endParaRPr sz="2000" b="0" i="0" u="none" dirty="0">
              <a:solidFill>
                <a:schemeClr val="dk2"/>
              </a:solidFill>
              <a:sym typeface="Tahoma"/>
            </a:endParaRPr>
          </a:p>
          <a:p>
            <a:pPr marL="342900" marR="0" lvl="0" indent="-342900" algn="r" rtl="0">
              <a:lnSpc>
                <a:spcPct val="80000"/>
              </a:lnSpc>
              <a:spcBef>
                <a:spcPts val="280"/>
              </a:spcBef>
              <a:spcAft>
                <a:spcPts val="0"/>
              </a:spcAft>
              <a:buClr>
                <a:schemeClr val="accent1"/>
              </a:buClr>
              <a:buSzPct val="25000"/>
              <a:buFont typeface="Noto Sans Symbols"/>
              <a:buNone/>
            </a:pPr>
            <a:endParaRPr sz="2000" b="0" i="0" u="none" dirty="0">
              <a:solidFill>
                <a:schemeClr val="dk2"/>
              </a:solidFill>
              <a:sym typeface="Tahoma"/>
            </a:endParaRPr>
          </a:p>
          <a:p>
            <a:pPr marL="342900" marR="0" lvl="0" indent="-342900" algn="r" rtl="0">
              <a:lnSpc>
                <a:spcPct val="80000"/>
              </a:lnSpc>
              <a:spcBef>
                <a:spcPts val="280"/>
              </a:spcBef>
              <a:spcAft>
                <a:spcPts val="0"/>
              </a:spcAft>
              <a:buClr>
                <a:schemeClr val="accent1"/>
              </a:buClr>
              <a:buSzPct val="25000"/>
              <a:buFont typeface="Noto Sans Symbols"/>
              <a:buNone/>
            </a:pPr>
            <a:endParaRPr sz="2000" b="0" i="0" u="none" dirty="0">
              <a:solidFill>
                <a:schemeClr val="dk2"/>
              </a:solidFill>
              <a:sym typeface="Tahoma"/>
            </a:endParaRPr>
          </a:p>
          <a:p>
            <a:pPr marL="342900" marR="0" lvl="0" indent="-342900" algn="r" rtl="0">
              <a:lnSpc>
                <a:spcPct val="80000"/>
              </a:lnSpc>
              <a:spcBef>
                <a:spcPts val="280"/>
              </a:spcBef>
              <a:spcAft>
                <a:spcPts val="0"/>
              </a:spcAft>
              <a:buClr>
                <a:schemeClr val="accent1"/>
              </a:buClr>
              <a:buSzPct val="25000"/>
              <a:buFont typeface="Noto Sans Symbols"/>
              <a:buNone/>
            </a:pPr>
            <a:endParaRPr sz="2000" b="0" i="0" u="none" dirty="0">
              <a:solidFill>
                <a:schemeClr val="dk2"/>
              </a:solidFill>
              <a:sym typeface="Tahoma"/>
            </a:endParaRPr>
          </a:p>
          <a:p>
            <a:pPr marL="342900" marR="0" lvl="0" indent="-342900" algn="r" rtl="0">
              <a:lnSpc>
                <a:spcPct val="80000"/>
              </a:lnSpc>
              <a:spcBef>
                <a:spcPts val="280"/>
              </a:spcBef>
              <a:spcAft>
                <a:spcPts val="0"/>
              </a:spcAft>
              <a:buClr>
                <a:schemeClr val="accent1"/>
              </a:buClr>
              <a:buSzPct val="25000"/>
              <a:buFont typeface="Noto Sans Symbols"/>
              <a:buNone/>
            </a:pPr>
            <a:r>
              <a:rPr lang="en-US" sz="2000" b="0" i="0" u="none" dirty="0">
                <a:solidFill>
                  <a:schemeClr val="dk2"/>
                </a:solidFill>
                <a:sym typeface="Tahoma"/>
              </a:rPr>
              <a:t>Fonte: </a:t>
            </a:r>
            <a:r>
              <a:rPr lang="en-US" sz="2000" b="0" i="0" u="none" dirty="0" err="1">
                <a:solidFill>
                  <a:schemeClr val="dk2"/>
                </a:solidFill>
                <a:sym typeface="Tahoma"/>
              </a:rPr>
              <a:t>Relatório</a:t>
            </a:r>
            <a:r>
              <a:rPr lang="en-US" sz="2000" b="0" i="0" u="none" dirty="0">
                <a:solidFill>
                  <a:schemeClr val="dk2"/>
                </a:solidFill>
                <a:sym typeface="Tahoma"/>
              </a:rPr>
              <a:t> VISA.</a:t>
            </a:r>
          </a:p>
        </p:txBody>
      </p:sp>
    </p:spTree>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3200" b="0" i="0" u="none" strike="noStrike" cap="none" dirty="0" err="1">
                <a:solidFill>
                  <a:schemeClr val="dk2"/>
                </a:solidFill>
                <a:latin typeface="Tahoma"/>
                <a:ea typeface="Tahoma"/>
                <a:cs typeface="Tahoma"/>
                <a:sym typeface="Tahoma"/>
              </a:rPr>
              <a:t>Programa</a:t>
            </a:r>
            <a:r>
              <a:rPr lang="en-US" sz="3200" b="0" i="0" u="none" strike="noStrike" cap="none" dirty="0">
                <a:solidFill>
                  <a:schemeClr val="dk2"/>
                </a:solidFill>
                <a:latin typeface="Tahoma"/>
                <a:ea typeface="Tahoma"/>
                <a:cs typeface="Tahoma"/>
                <a:sym typeface="Tahoma"/>
              </a:rPr>
              <a:t> de </a:t>
            </a:r>
            <a:r>
              <a:rPr lang="en-US" sz="3200" b="0" i="0" u="none" strike="noStrike" cap="none" dirty="0" err="1">
                <a:solidFill>
                  <a:schemeClr val="dk2"/>
                </a:solidFill>
                <a:latin typeface="Tahoma"/>
                <a:ea typeface="Tahoma"/>
                <a:cs typeface="Tahoma"/>
                <a:sym typeface="Tahoma"/>
              </a:rPr>
              <a:t>Controle</a:t>
            </a:r>
            <a:r>
              <a:rPr lang="en-US" sz="3200" b="0" i="0" u="none" strike="noStrike" cap="none" dirty="0">
                <a:solidFill>
                  <a:schemeClr val="dk2"/>
                </a:solidFill>
                <a:latin typeface="Tahoma"/>
                <a:ea typeface="Tahoma"/>
                <a:cs typeface="Tahoma"/>
                <a:sym typeface="Tahoma"/>
              </a:rPr>
              <a:t> da </a:t>
            </a:r>
            <a:r>
              <a:rPr lang="en-US" sz="3200" b="0" i="0" u="none" strike="noStrike" cap="none" dirty="0" err="1">
                <a:solidFill>
                  <a:schemeClr val="dk2"/>
                </a:solidFill>
                <a:latin typeface="Tahoma"/>
                <a:ea typeface="Tahoma"/>
                <a:cs typeface="Tahoma"/>
                <a:sym typeface="Tahoma"/>
              </a:rPr>
              <a:t>Febre</a:t>
            </a:r>
            <a:r>
              <a:rPr lang="en-US" sz="3200" b="0" i="0" u="none" strike="noStrike" cap="none" dirty="0">
                <a:solidFill>
                  <a:schemeClr val="dk2"/>
                </a:solidFill>
                <a:latin typeface="Tahoma"/>
                <a:ea typeface="Tahoma"/>
                <a:cs typeface="Tahoma"/>
                <a:sym typeface="Tahoma"/>
              </a:rPr>
              <a:t> </a:t>
            </a:r>
            <a:r>
              <a:rPr lang="en-US" sz="3200" b="0" i="0" u="none" strike="noStrike" cap="none" dirty="0" err="1">
                <a:solidFill>
                  <a:schemeClr val="dk2"/>
                </a:solidFill>
                <a:latin typeface="Tahoma"/>
                <a:ea typeface="Tahoma"/>
                <a:cs typeface="Tahoma"/>
                <a:sym typeface="Tahoma"/>
              </a:rPr>
              <a:t>Amarela</a:t>
            </a:r>
            <a:r>
              <a:rPr lang="en-US" sz="3200" b="0" i="0" u="none" strike="noStrike" cap="none" dirty="0">
                <a:solidFill>
                  <a:schemeClr val="dk2"/>
                </a:solidFill>
                <a:latin typeface="Tahoma"/>
                <a:ea typeface="Tahoma"/>
                <a:cs typeface="Tahoma"/>
                <a:sym typeface="Tahoma"/>
              </a:rPr>
              <a:t> e Dengue</a:t>
            </a:r>
          </a:p>
        </p:txBody>
      </p:sp>
      <p:sp>
        <p:nvSpPr>
          <p:cNvPr id="288" name="Shape 288"/>
          <p:cNvSpPr txBox="1">
            <a:spLocks noGrp="1"/>
          </p:cNvSpPr>
          <p:nvPr>
            <p:ph type="body" idx="1"/>
          </p:nvPr>
        </p:nvSpPr>
        <p:spPr>
          <a:xfrm>
            <a:off x="323528" y="1879179"/>
            <a:ext cx="8712968" cy="4574157"/>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25000"/>
              <a:buFont typeface="Noto Sans Symbols"/>
              <a:buNone/>
            </a:pP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Visitas</a:t>
            </a:r>
            <a:r>
              <a:rPr lang="en-US" sz="2400" b="0" i="0" u="none" dirty="0" smtClean="0">
                <a:solidFill>
                  <a:schemeClr val="tx1"/>
                </a:solidFill>
                <a:latin typeface="Tahoma"/>
                <a:ea typeface="Tahoma"/>
                <a:cs typeface="Tahoma"/>
                <a:sym typeface="Tahoma"/>
              </a:rPr>
              <a:t> de </a:t>
            </a:r>
            <a:r>
              <a:rPr lang="en-US" sz="2400" b="0" i="0" u="none" dirty="0" err="1" smtClean="0">
                <a:solidFill>
                  <a:schemeClr val="tx1"/>
                </a:solidFill>
                <a:latin typeface="Tahoma"/>
                <a:ea typeface="Tahoma"/>
                <a:cs typeface="Tahoma"/>
                <a:sym typeface="Tahoma"/>
              </a:rPr>
              <a:t>Inspeção</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geral</a:t>
            </a:r>
            <a:r>
              <a:rPr lang="en-US" sz="2400" b="0" i="0" u="none" dirty="0" smtClean="0">
                <a:solidFill>
                  <a:schemeClr val="tx1"/>
                </a:solidFill>
                <a:latin typeface="Tahoma"/>
                <a:ea typeface="Tahoma"/>
                <a:cs typeface="Tahoma"/>
                <a:sym typeface="Tahoma"/>
              </a:rPr>
              <a:t>: 4.867</a:t>
            </a:r>
          </a:p>
          <a:p>
            <a:pPr marL="0" indent="0">
              <a:lnSpc>
                <a:spcPct val="90000"/>
              </a:lnSpc>
              <a:spcBef>
                <a:spcPts val="480"/>
              </a:spcBef>
              <a:buSzPct val="25000"/>
              <a:buNone/>
            </a:pPr>
            <a:r>
              <a:rPr lang="en-US" sz="2400" dirty="0">
                <a:solidFill>
                  <a:schemeClr val="tx1"/>
                </a:solidFill>
              </a:rPr>
              <a:t> </a:t>
            </a:r>
            <a:r>
              <a:rPr lang="en-US" sz="2400" dirty="0" err="1">
                <a:solidFill>
                  <a:schemeClr val="tx1"/>
                </a:solidFill>
              </a:rPr>
              <a:t>Visitas</a:t>
            </a:r>
            <a:r>
              <a:rPr lang="en-US" sz="2400" dirty="0">
                <a:solidFill>
                  <a:schemeClr val="tx1"/>
                </a:solidFill>
              </a:rPr>
              <a:t> de </a:t>
            </a:r>
            <a:r>
              <a:rPr lang="en-US" sz="2400" b="0" i="0" u="none" dirty="0" err="1" smtClean="0">
                <a:solidFill>
                  <a:schemeClr val="tx1"/>
                </a:solidFill>
                <a:latin typeface="Tahoma"/>
                <a:ea typeface="Tahoma"/>
                <a:cs typeface="Tahoma"/>
                <a:sym typeface="Tahoma"/>
              </a:rPr>
              <a:t>Residência</a:t>
            </a:r>
            <a:r>
              <a:rPr lang="en-US" sz="2400" b="0" i="0" u="none" dirty="0" smtClean="0">
                <a:solidFill>
                  <a:schemeClr val="tx1"/>
                </a:solidFill>
                <a:latin typeface="Tahoma"/>
                <a:ea typeface="Tahoma"/>
                <a:cs typeface="Tahoma"/>
                <a:sym typeface="Tahoma"/>
              </a:rPr>
              <a:t>: 3.476	</a:t>
            </a:r>
          </a:p>
          <a:p>
            <a:pPr marL="0" indent="0">
              <a:lnSpc>
                <a:spcPct val="90000"/>
              </a:lnSpc>
              <a:spcBef>
                <a:spcPts val="480"/>
              </a:spcBef>
              <a:buSzPct val="25000"/>
              <a:buNone/>
            </a:pPr>
            <a:r>
              <a:rPr lang="en-US" sz="2400" dirty="0" smtClean="0">
                <a:solidFill>
                  <a:schemeClr val="tx1"/>
                </a:solidFill>
              </a:rPr>
              <a:t> </a:t>
            </a:r>
            <a:r>
              <a:rPr lang="en-US" sz="2400" dirty="0" err="1" smtClean="0">
                <a:solidFill>
                  <a:schemeClr val="tx1"/>
                </a:solidFill>
              </a:rPr>
              <a:t>Visitas</a:t>
            </a:r>
            <a:r>
              <a:rPr lang="en-US" sz="2400" dirty="0" smtClean="0">
                <a:solidFill>
                  <a:schemeClr val="tx1"/>
                </a:solidFill>
              </a:rPr>
              <a:t> </a:t>
            </a:r>
            <a:r>
              <a:rPr lang="en-US" sz="2400" dirty="0">
                <a:solidFill>
                  <a:schemeClr val="tx1"/>
                </a:solidFill>
              </a:rPr>
              <a:t>de </a:t>
            </a:r>
            <a:r>
              <a:rPr lang="en-US" sz="2400" dirty="0" err="1">
                <a:solidFill>
                  <a:schemeClr val="tx1"/>
                </a:solidFill>
              </a:rPr>
              <a:t>Comércio</a:t>
            </a:r>
            <a:r>
              <a:rPr lang="en-US" sz="2400" b="0" i="0" u="none" dirty="0" smtClean="0">
                <a:solidFill>
                  <a:schemeClr val="tx1"/>
                </a:solidFill>
                <a:latin typeface="Tahoma"/>
                <a:ea typeface="Tahoma"/>
                <a:cs typeface="Tahoma"/>
                <a:sym typeface="Tahoma"/>
              </a:rPr>
              <a:t>: 349</a:t>
            </a:r>
          </a:p>
          <a:p>
            <a:pPr marL="0" indent="0">
              <a:lnSpc>
                <a:spcPct val="90000"/>
              </a:lnSpc>
              <a:spcBef>
                <a:spcPts val="480"/>
              </a:spcBef>
              <a:buSzPct val="25000"/>
              <a:buNone/>
            </a:pPr>
            <a:r>
              <a:rPr lang="en-US" sz="2400" dirty="0" smtClean="0">
                <a:solidFill>
                  <a:schemeClr val="tx1"/>
                </a:solidFill>
              </a:rPr>
              <a:t> </a:t>
            </a:r>
            <a:r>
              <a:rPr lang="en-US" sz="2400" dirty="0" err="1" smtClean="0">
                <a:solidFill>
                  <a:schemeClr val="tx1"/>
                </a:solidFill>
              </a:rPr>
              <a:t>Visitas</a:t>
            </a:r>
            <a:r>
              <a:rPr lang="en-US" sz="2400" dirty="0" smtClean="0">
                <a:solidFill>
                  <a:schemeClr val="tx1"/>
                </a:solidFill>
              </a:rPr>
              <a:t> </a:t>
            </a:r>
            <a:r>
              <a:rPr lang="en-US" sz="2400" dirty="0">
                <a:solidFill>
                  <a:schemeClr val="tx1"/>
                </a:solidFill>
              </a:rPr>
              <a:t>de </a:t>
            </a:r>
            <a:r>
              <a:rPr lang="en-US" sz="2400" dirty="0" err="1">
                <a:solidFill>
                  <a:schemeClr val="tx1"/>
                </a:solidFill>
              </a:rPr>
              <a:t>Terrenos</a:t>
            </a:r>
            <a:r>
              <a:rPr lang="en-US" sz="2400" dirty="0">
                <a:solidFill>
                  <a:schemeClr val="tx1"/>
                </a:solidFill>
              </a:rPr>
              <a:t> </a:t>
            </a:r>
            <a:r>
              <a:rPr lang="en-US" sz="2400" b="0" i="0" u="none" dirty="0" err="1" smtClean="0">
                <a:solidFill>
                  <a:schemeClr val="tx1"/>
                </a:solidFill>
                <a:latin typeface="Tahoma"/>
                <a:ea typeface="Tahoma"/>
                <a:cs typeface="Tahoma"/>
                <a:sym typeface="Tahoma"/>
              </a:rPr>
              <a:t>Baldio</a:t>
            </a:r>
            <a:r>
              <a:rPr lang="en-US" sz="2400" b="0" i="0" u="none" dirty="0" smtClean="0">
                <a:solidFill>
                  <a:schemeClr val="tx1"/>
                </a:solidFill>
                <a:latin typeface="Tahoma"/>
                <a:ea typeface="Tahoma"/>
                <a:cs typeface="Tahoma"/>
                <a:sym typeface="Tahoma"/>
              </a:rPr>
              <a:t>: 570</a:t>
            </a:r>
          </a:p>
          <a:p>
            <a:pPr marL="0" indent="0">
              <a:lnSpc>
                <a:spcPct val="90000"/>
              </a:lnSpc>
              <a:spcBef>
                <a:spcPts val="480"/>
              </a:spcBef>
              <a:buSzPct val="25000"/>
              <a:buNone/>
            </a:pPr>
            <a:r>
              <a:rPr lang="en-US" sz="2400" dirty="0" smtClean="0">
                <a:solidFill>
                  <a:schemeClr val="tx1"/>
                </a:solidFill>
              </a:rPr>
              <a:t> </a:t>
            </a:r>
            <a:r>
              <a:rPr lang="en-US" sz="2400" dirty="0" err="1" smtClean="0">
                <a:solidFill>
                  <a:schemeClr val="tx1"/>
                </a:solidFill>
              </a:rPr>
              <a:t>Visitas</a:t>
            </a:r>
            <a:r>
              <a:rPr lang="en-US" sz="2400" dirty="0" smtClean="0">
                <a:solidFill>
                  <a:schemeClr val="tx1"/>
                </a:solidFill>
              </a:rPr>
              <a:t> </a:t>
            </a:r>
            <a:r>
              <a:rPr lang="en-US" sz="2400" dirty="0">
                <a:solidFill>
                  <a:schemeClr val="tx1"/>
                </a:solidFill>
              </a:rPr>
              <a:t>de </a:t>
            </a:r>
            <a:r>
              <a:rPr lang="en-US" sz="2400" dirty="0" err="1">
                <a:solidFill>
                  <a:schemeClr val="tx1"/>
                </a:solidFill>
              </a:rPr>
              <a:t>Pontos</a:t>
            </a:r>
            <a:r>
              <a:rPr lang="en-US" sz="2400" dirty="0">
                <a:solidFill>
                  <a:schemeClr val="tx1"/>
                </a:solidFill>
              </a:rPr>
              <a:t> </a:t>
            </a:r>
            <a:r>
              <a:rPr lang="en-US" sz="2400" b="0" i="0" u="none" dirty="0" err="1" smtClean="0">
                <a:solidFill>
                  <a:schemeClr val="tx1"/>
                </a:solidFill>
                <a:latin typeface="Tahoma"/>
                <a:ea typeface="Tahoma"/>
                <a:cs typeface="Tahoma"/>
                <a:sym typeface="Tahoma"/>
              </a:rPr>
              <a:t>Estratégicos</a:t>
            </a:r>
            <a:r>
              <a:rPr lang="en-US" sz="2400" b="0" i="0" u="none" dirty="0" smtClean="0">
                <a:solidFill>
                  <a:schemeClr val="tx1"/>
                </a:solidFill>
                <a:latin typeface="Tahoma"/>
                <a:ea typeface="Tahoma"/>
                <a:cs typeface="Tahoma"/>
                <a:sym typeface="Tahoma"/>
              </a:rPr>
              <a:t>: 88</a:t>
            </a:r>
          </a:p>
          <a:p>
            <a:pPr marL="0" indent="0">
              <a:lnSpc>
                <a:spcPct val="90000"/>
              </a:lnSpc>
              <a:spcBef>
                <a:spcPts val="480"/>
              </a:spcBef>
              <a:buSzPct val="25000"/>
              <a:buNone/>
            </a:pPr>
            <a:r>
              <a:rPr lang="en-US" sz="2400" b="0" i="0" u="none" dirty="0" smtClean="0">
                <a:solidFill>
                  <a:schemeClr val="tx1"/>
                </a:solidFill>
                <a:latin typeface="Tahoma"/>
                <a:ea typeface="Tahoma"/>
                <a:cs typeface="Tahoma"/>
                <a:sym typeface="Tahoma"/>
              </a:rPr>
              <a:t> - Outros:  (</a:t>
            </a:r>
            <a:r>
              <a:rPr lang="en-US" sz="2400" b="0" i="0" u="none" dirty="0" err="1" smtClean="0">
                <a:solidFill>
                  <a:schemeClr val="tx1"/>
                </a:solidFill>
                <a:latin typeface="Tahoma"/>
                <a:ea typeface="Tahoma"/>
                <a:cs typeface="Tahoma"/>
                <a:sym typeface="Tahoma"/>
              </a:rPr>
              <a:t>igrejas</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escolas</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clubes</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etc</a:t>
            </a:r>
            <a:r>
              <a:rPr lang="en-US" sz="2400" b="0" i="0" u="none" dirty="0" smtClean="0">
                <a:solidFill>
                  <a:schemeClr val="tx1"/>
                </a:solidFill>
                <a:latin typeface="Tahoma"/>
                <a:ea typeface="Tahoma"/>
                <a:cs typeface="Tahoma"/>
                <a:sym typeface="Tahoma"/>
              </a:rPr>
              <a:t>): </a:t>
            </a:r>
            <a:r>
              <a:rPr lang="en-US" sz="2400" dirty="0" smtClean="0">
                <a:solidFill>
                  <a:schemeClr val="tx1"/>
                </a:solidFill>
              </a:rPr>
              <a:t>126</a:t>
            </a:r>
            <a:endParaRPr lang="en-US" sz="2400" b="0" i="0" u="none" dirty="0" smtClean="0">
              <a:solidFill>
                <a:schemeClr val="tx1"/>
              </a:solidFill>
              <a:sym typeface="Tahoma"/>
            </a:endParaRPr>
          </a:p>
          <a:p>
            <a:pPr marL="342900" marR="0" lvl="0" indent="-342900" algn="l" rtl="0">
              <a:lnSpc>
                <a:spcPct val="90000"/>
              </a:lnSpc>
              <a:spcBef>
                <a:spcPts val="480"/>
              </a:spcBef>
              <a:spcAft>
                <a:spcPts val="0"/>
              </a:spcAft>
              <a:buClr>
                <a:schemeClr val="accent1"/>
              </a:buClr>
              <a:buSzPct val="25000"/>
              <a:buFont typeface="Noto Sans Symbols"/>
              <a:buNone/>
            </a:pPr>
            <a:r>
              <a:rPr lang="en-US" sz="2400" b="0" i="0" u="none" dirty="0" smtClean="0">
                <a:solidFill>
                  <a:schemeClr val="tx1"/>
                </a:solidFill>
                <a:latin typeface="Tahoma"/>
                <a:ea typeface="Tahoma"/>
                <a:cs typeface="Tahoma"/>
                <a:sym typeface="Tahoma"/>
              </a:rPr>
              <a:t>OBS: Total de </a:t>
            </a:r>
            <a:r>
              <a:rPr lang="en-US" sz="2400" b="0" i="0" u="none" dirty="0" err="1" smtClean="0">
                <a:solidFill>
                  <a:schemeClr val="tx1"/>
                </a:solidFill>
                <a:latin typeface="Tahoma"/>
                <a:ea typeface="Tahoma"/>
                <a:cs typeface="Tahoma"/>
                <a:sym typeface="Tahoma"/>
              </a:rPr>
              <a:t>Visitas</a:t>
            </a:r>
            <a:r>
              <a:rPr lang="en-US" sz="2400" b="0" i="0" u="none" dirty="0" smtClean="0">
                <a:solidFill>
                  <a:schemeClr val="tx1"/>
                </a:solidFill>
                <a:latin typeface="Tahoma"/>
                <a:ea typeface="Tahoma"/>
                <a:cs typeface="Tahoma"/>
                <a:sym typeface="Tahoma"/>
              </a:rPr>
              <a:t> de </a:t>
            </a:r>
            <a:r>
              <a:rPr lang="en-US" sz="2400" b="0" i="0" u="none" dirty="0" err="1" smtClean="0">
                <a:solidFill>
                  <a:schemeClr val="tx1"/>
                </a:solidFill>
                <a:latin typeface="Tahoma"/>
                <a:ea typeface="Tahoma"/>
                <a:cs typeface="Tahoma"/>
                <a:sym typeface="Tahoma"/>
              </a:rPr>
              <a:t>Inspeção</a:t>
            </a:r>
            <a:r>
              <a:rPr lang="en-US" sz="2400" b="0" i="0" u="none" dirty="0" smtClean="0">
                <a:solidFill>
                  <a:schemeClr val="tx1"/>
                </a:solidFill>
                <a:latin typeface="Tahoma"/>
                <a:ea typeface="Tahoma"/>
                <a:cs typeface="Tahoma"/>
                <a:sym typeface="Tahoma"/>
              </a:rPr>
              <a:t> no </a:t>
            </a:r>
            <a:r>
              <a:rPr lang="en-US" sz="2400" b="0" i="0" u="none" dirty="0" err="1" smtClean="0">
                <a:solidFill>
                  <a:schemeClr val="tx1"/>
                </a:solidFill>
                <a:latin typeface="Tahoma"/>
                <a:ea typeface="Tahoma"/>
                <a:cs typeface="Tahoma"/>
                <a:sym typeface="Tahoma"/>
              </a:rPr>
              <a:t>distrito</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Nordestina</a:t>
            </a:r>
            <a:r>
              <a:rPr lang="en-US" sz="2400" b="0" i="0" u="none" dirty="0" smtClean="0">
                <a:solidFill>
                  <a:schemeClr val="tx1"/>
                </a:solidFill>
                <a:latin typeface="Tahoma"/>
                <a:ea typeface="Tahoma"/>
                <a:cs typeface="Tahoma"/>
                <a:sym typeface="Tahoma"/>
              </a:rPr>
              <a:t>: 258</a:t>
            </a:r>
          </a:p>
          <a:p>
            <a:pPr marL="342900" marR="0" lvl="0" indent="-342900" algn="l" rtl="0">
              <a:lnSpc>
                <a:spcPct val="90000"/>
              </a:lnSpc>
              <a:spcBef>
                <a:spcPts val="480"/>
              </a:spcBef>
              <a:spcAft>
                <a:spcPts val="0"/>
              </a:spcAft>
              <a:buClr>
                <a:schemeClr val="accent1"/>
              </a:buClr>
              <a:buSzPct val="25000"/>
              <a:buFont typeface="Noto Sans Symbols"/>
              <a:buNone/>
            </a:pPr>
            <a:r>
              <a:rPr lang="en-US" sz="2400" b="0" i="0" u="none" dirty="0" err="1" smtClean="0">
                <a:solidFill>
                  <a:schemeClr val="tx1"/>
                </a:solidFill>
                <a:latin typeface="Tahoma"/>
                <a:ea typeface="Tahoma"/>
                <a:cs typeface="Tahoma"/>
                <a:sym typeface="Tahoma"/>
              </a:rPr>
              <a:t>Números</a:t>
            </a:r>
            <a:r>
              <a:rPr lang="en-US" sz="2400" b="0" i="0" u="none" dirty="0" smtClean="0">
                <a:solidFill>
                  <a:schemeClr val="tx1"/>
                </a:solidFill>
                <a:latin typeface="Tahoma"/>
                <a:ea typeface="Tahoma"/>
                <a:cs typeface="Tahoma"/>
                <a:sym typeface="Tahoma"/>
              </a:rPr>
              <a:t> de </a:t>
            </a:r>
            <a:r>
              <a:rPr lang="en-US" sz="2400" b="0" i="0" u="none" dirty="0" err="1" smtClean="0">
                <a:solidFill>
                  <a:schemeClr val="tx1"/>
                </a:solidFill>
                <a:latin typeface="Tahoma"/>
                <a:ea typeface="Tahoma"/>
                <a:cs typeface="Tahoma"/>
                <a:sym typeface="Tahoma"/>
              </a:rPr>
              <a:t>Casos</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Notificados</a:t>
            </a:r>
            <a:r>
              <a:rPr lang="en-US" sz="2400" b="0" i="0" u="none" dirty="0" smtClean="0">
                <a:solidFill>
                  <a:schemeClr val="tx1"/>
                </a:solidFill>
                <a:latin typeface="Tahoma"/>
                <a:ea typeface="Tahoma"/>
                <a:cs typeface="Tahoma"/>
                <a:sym typeface="Tahoma"/>
              </a:rPr>
              <a:t> de Dengue: 05</a:t>
            </a:r>
          </a:p>
          <a:p>
            <a:pPr marL="342900" marR="0" lvl="0" indent="-342900" algn="l" rtl="0">
              <a:lnSpc>
                <a:spcPct val="90000"/>
              </a:lnSpc>
              <a:spcBef>
                <a:spcPts val="480"/>
              </a:spcBef>
              <a:spcAft>
                <a:spcPts val="0"/>
              </a:spcAft>
              <a:buClr>
                <a:schemeClr val="accent1"/>
              </a:buClr>
              <a:buSzPct val="25000"/>
              <a:buFont typeface="Noto Sans Symbols"/>
              <a:buNone/>
            </a:pPr>
            <a:r>
              <a:rPr lang="en-US" sz="2400" b="0" i="0" u="none" dirty="0" err="1" smtClean="0">
                <a:solidFill>
                  <a:schemeClr val="tx1"/>
                </a:solidFill>
                <a:latin typeface="Tahoma"/>
                <a:ea typeface="Tahoma"/>
                <a:cs typeface="Tahoma"/>
                <a:sym typeface="Tahoma"/>
              </a:rPr>
              <a:t>Números</a:t>
            </a:r>
            <a:r>
              <a:rPr lang="en-US" sz="2400" b="0" i="0" u="none" dirty="0" smtClean="0">
                <a:solidFill>
                  <a:schemeClr val="tx1"/>
                </a:solidFill>
                <a:latin typeface="Tahoma"/>
                <a:ea typeface="Tahoma"/>
                <a:cs typeface="Tahoma"/>
                <a:sym typeface="Tahoma"/>
              </a:rPr>
              <a:t> de </a:t>
            </a:r>
            <a:r>
              <a:rPr lang="en-US" sz="2400" b="0" i="0" u="none" dirty="0" err="1" smtClean="0">
                <a:solidFill>
                  <a:schemeClr val="tx1"/>
                </a:solidFill>
                <a:latin typeface="Tahoma"/>
                <a:ea typeface="Tahoma"/>
                <a:cs typeface="Tahoma"/>
                <a:sym typeface="Tahoma"/>
              </a:rPr>
              <a:t>Casos</a:t>
            </a:r>
            <a:r>
              <a:rPr lang="en-US" sz="2400" b="0" i="0" u="none" dirty="0" smtClean="0">
                <a:solidFill>
                  <a:schemeClr val="tx1"/>
                </a:solidFill>
                <a:latin typeface="Tahoma"/>
                <a:ea typeface="Tahoma"/>
                <a:cs typeface="Tahoma"/>
                <a:sym typeface="Tahoma"/>
              </a:rPr>
              <a:t> </a:t>
            </a:r>
            <a:r>
              <a:rPr lang="en-US" sz="2400" b="0" i="0" u="none" dirty="0" err="1" smtClean="0">
                <a:solidFill>
                  <a:schemeClr val="tx1"/>
                </a:solidFill>
                <a:latin typeface="Tahoma"/>
                <a:ea typeface="Tahoma"/>
                <a:cs typeface="Tahoma"/>
                <a:sym typeface="Tahoma"/>
              </a:rPr>
              <a:t>confirmados</a:t>
            </a:r>
            <a:r>
              <a:rPr lang="en-US" sz="2400" b="0" i="0" u="none" dirty="0" smtClean="0">
                <a:solidFill>
                  <a:schemeClr val="tx1"/>
                </a:solidFill>
                <a:latin typeface="Tahoma"/>
                <a:ea typeface="Tahoma"/>
                <a:cs typeface="Tahoma"/>
                <a:sym typeface="Tahoma"/>
              </a:rPr>
              <a:t> de Dengue: </a:t>
            </a:r>
            <a:r>
              <a:rPr lang="en-US" sz="2400" b="1" i="0" u="none" dirty="0" smtClean="0">
                <a:solidFill>
                  <a:schemeClr val="tx1"/>
                </a:solidFill>
                <a:latin typeface="Tahoma"/>
                <a:ea typeface="Tahoma"/>
                <a:cs typeface="Tahoma"/>
                <a:sym typeface="Tahoma"/>
              </a:rPr>
              <a:t> </a:t>
            </a:r>
            <a:r>
              <a:rPr lang="en-US" sz="2400" dirty="0" smtClean="0">
                <a:solidFill>
                  <a:schemeClr val="tx1"/>
                </a:solidFill>
              </a:rPr>
              <a:t>00</a:t>
            </a:r>
            <a:endParaRPr lang="en-US" sz="2400" b="1" i="0" u="none" dirty="0">
              <a:solidFill>
                <a:schemeClr val="tx1"/>
              </a:solidFill>
              <a:latin typeface="Tahoma"/>
              <a:ea typeface="Tahoma"/>
              <a:cs typeface="Tahoma"/>
              <a:sym typeface="Tahoma"/>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
            </a:r>
            <a:br>
              <a:rPr lang="en-US" sz="4400" b="0" i="0" u="none" strike="noStrike" cap="none">
                <a:solidFill>
                  <a:schemeClr val="lt2"/>
                </a:solidFill>
                <a:latin typeface="Tahoma"/>
                <a:ea typeface="Tahoma"/>
                <a:cs typeface="Tahoma"/>
                <a:sym typeface="Tahoma"/>
              </a:rPr>
            </a:br>
            <a:r>
              <a:rPr lang="en-US" sz="4400" b="0" i="0" u="none" strike="noStrike" cap="none">
                <a:solidFill>
                  <a:schemeClr val="lt2"/>
                </a:solidFill>
                <a:latin typeface="Tahoma"/>
                <a:ea typeface="Tahoma"/>
                <a:cs typeface="Tahoma"/>
                <a:sym typeface="Tahoma"/>
              </a:rPr>
              <a:t> </a:t>
            </a:r>
            <a:r>
              <a:rPr lang="en-US" sz="4400" b="0" i="0" u="none" strike="noStrike" cap="none">
                <a:solidFill>
                  <a:schemeClr val="dk2"/>
                </a:solidFill>
                <a:latin typeface="Tahoma"/>
                <a:ea typeface="Tahoma"/>
                <a:cs typeface="Tahoma"/>
                <a:sym typeface="Tahoma"/>
              </a:rPr>
              <a:t>Unidades Básicas de Saúde.</a:t>
            </a:r>
          </a:p>
        </p:txBody>
      </p:sp>
      <p:sp>
        <p:nvSpPr>
          <p:cNvPr id="114" name="Shape 114"/>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609600" marR="0" lvl="0" indent="-609600" algn="l" rtl="0">
              <a:lnSpc>
                <a:spcPct val="100000"/>
              </a:lnSpc>
              <a:spcBef>
                <a:spcPts val="0"/>
              </a:spcBef>
              <a:spcAft>
                <a:spcPts val="0"/>
              </a:spcAft>
              <a:buClr>
                <a:schemeClr val="accent1"/>
              </a:buClr>
              <a:buSzPct val="25000"/>
              <a:buFont typeface="Noto Sans Symbols"/>
              <a:buNone/>
            </a:pPr>
            <a:endParaRPr sz="3200" b="0" i="0" u="none" strike="noStrike" cap="none">
              <a:solidFill>
                <a:schemeClr val="lt1"/>
              </a:solidFill>
              <a:latin typeface="Tahoma"/>
              <a:ea typeface="Tahoma"/>
              <a:cs typeface="Tahoma"/>
              <a:sym typeface="Tahoma"/>
            </a:endParaRPr>
          </a:p>
          <a:p>
            <a:pPr marL="609600" marR="0" lvl="0" indent="-609600" algn="l" rtl="0">
              <a:lnSpc>
                <a:spcPct val="100000"/>
              </a:lnSpc>
              <a:spcBef>
                <a:spcPts val="640"/>
              </a:spcBef>
              <a:spcAft>
                <a:spcPts val="0"/>
              </a:spcAft>
              <a:buClr>
                <a:schemeClr val="accent1"/>
              </a:buClr>
              <a:buSzPct val="75000"/>
              <a:buFont typeface="Noto Sans Symbols"/>
              <a:buAutoNum type="arabicPeriod"/>
            </a:pPr>
            <a:r>
              <a:rPr lang="en-US" sz="3200" b="0" i="0" u="none" strike="noStrike" cap="none">
                <a:solidFill>
                  <a:schemeClr val="dk2"/>
                </a:solidFill>
                <a:latin typeface="Tahoma"/>
                <a:ea typeface="Tahoma"/>
                <a:cs typeface="Tahoma"/>
                <a:sym typeface="Tahoma"/>
              </a:rPr>
              <a:t>Sede do Município: Unidade Central.</a:t>
            </a:r>
          </a:p>
          <a:p>
            <a:pPr marL="609600" marR="0" lvl="0" indent="-609600" algn="l" rtl="0">
              <a:lnSpc>
                <a:spcPct val="100000"/>
              </a:lnSpc>
              <a:spcBef>
                <a:spcPts val="640"/>
              </a:spcBef>
              <a:spcAft>
                <a:spcPts val="0"/>
              </a:spcAft>
              <a:buClr>
                <a:schemeClr val="accent1"/>
              </a:buClr>
              <a:buSzPct val="75000"/>
              <a:buFont typeface="Noto Sans Symbols"/>
              <a:buNone/>
            </a:pPr>
            <a:endParaRPr sz="3200" b="0" i="0" u="none" strike="noStrike" cap="none">
              <a:solidFill>
                <a:schemeClr val="dk2"/>
              </a:solidFill>
              <a:latin typeface="Tahoma"/>
              <a:ea typeface="Tahoma"/>
              <a:cs typeface="Tahoma"/>
              <a:sym typeface="Tahoma"/>
            </a:endParaRPr>
          </a:p>
          <a:p>
            <a:pPr marL="609600" marR="0" lvl="0" indent="-609600" algn="l" rtl="0">
              <a:lnSpc>
                <a:spcPct val="100000"/>
              </a:lnSpc>
              <a:spcBef>
                <a:spcPts val="640"/>
              </a:spcBef>
              <a:spcAft>
                <a:spcPts val="0"/>
              </a:spcAft>
              <a:buClr>
                <a:schemeClr val="accent1"/>
              </a:buClr>
              <a:buSzPct val="75000"/>
              <a:buFont typeface="Noto Sans Symbols"/>
              <a:buAutoNum type="arabicPeriod"/>
            </a:pPr>
            <a:r>
              <a:rPr lang="en-US" sz="3200" b="0" i="0" u="none" strike="noStrike" cap="none">
                <a:solidFill>
                  <a:schemeClr val="dk2"/>
                </a:solidFill>
                <a:latin typeface="Tahoma"/>
                <a:ea typeface="Tahoma"/>
                <a:cs typeface="Tahoma"/>
                <a:sym typeface="Tahoma"/>
              </a:rPr>
              <a:t>Distrito de Nordestina: Unidade Descentralizada.</a:t>
            </a:r>
          </a:p>
          <a:p>
            <a:pPr marL="609600" marR="0" lvl="0" indent="-609600" algn="l" rtl="0">
              <a:lnSpc>
                <a:spcPct val="100000"/>
              </a:lnSpc>
              <a:spcBef>
                <a:spcPts val="640"/>
              </a:spcBef>
              <a:spcAft>
                <a:spcPts val="0"/>
              </a:spcAft>
              <a:buClr>
                <a:schemeClr val="accent1"/>
              </a:buClr>
              <a:buSzPct val="75000"/>
              <a:buFont typeface="Noto Sans Symbols"/>
              <a:buNone/>
            </a:pPr>
            <a:endParaRPr sz="3200" b="0" i="0" u="none" strike="noStrike" cap="none">
              <a:solidFill>
                <a:schemeClr val="dk2"/>
              </a:solidFill>
              <a:latin typeface="Tahoma"/>
              <a:ea typeface="Tahoma"/>
              <a:cs typeface="Tahoma"/>
              <a:sym typeface="Tahoma"/>
            </a:endParaRPr>
          </a:p>
          <a:p>
            <a:pPr marL="609600" marR="0" lvl="0" indent="-609600" algn="l" rtl="0">
              <a:lnSpc>
                <a:spcPct val="100000"/>
              </a:lnSpc>
              <a:spcBef>
                <a:spcPts val="640"/>
              </a:spcBef>
              <a:spcAft>
                <a:spcPts val="0"/>
              </a:spcAft>
              <a:buClr>
                <a:schemeClr val="accent1"/>
              </a:buClr>
              <a:buSzPct val="75000"/>
              <a:buFont typeface="Noto Sans Symbols"/>
              <a:buAutoNum type="arabicPeriod"/>
            </a:pPr>
            <a:r>
              <a:rPr lang="en-US" sz="3200" b="0" i="0" u="none" strike="noStrike" cap="none">
                <a:solidFill>
                  <a:schemeClr val="dk2"/>
                </a:solidFill>
                <a:latin typeface="Tahoma"/>
                <a:ea typeface="Tahoma"/>
                <a:cs typeface="Tahoma"/>
                <a:sym typeface="Tahoma"/>
              </a:rPr>
              <a:t>Sede do Município: Unidade Saúde da Família.</a:t>
            </a:r>
          </a:p>
        </p:txBody>
      </p:sp>
    </p:spTree>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chemeClr val="tx1"/>
                </a:solidFill>
                <a:effectLst>
                  <a:outerShdw blurRad="38100" dist="38100" dir="2700000" algn="tl">
                    <a:srgbClr val="000000">
                      <a:alpha val="43137"/>
                    </a:srgbClr>
                  </a:outerShdw>
                </a:effectLst>
              </a:rPr>
              <a:t>Viagens realizadas para Curitiba</a:t>
            </a:r>
            <a:endParaRPr lang="pt-BR" dirty="0">
              <a:solidFill>
                <a:schemeClr val="tx1"/>
              </a:solidFill>
              <a:effectLst>
                <a:outerShdw blurRad="38100" dist="38100" dir="2700000" algn="tl">
                  <a:srgbClr val="000000">
                    <a:alpha val="43137"/>
                  </a:srgbClr>
                </a:outerShdw>
              </a:effectLst>
            </a:endParaRPr>
          </a:p>
        </p:txBody>
      </p:sp>
      <p:sp>
        <p:nvSpPr>
          <p:cNvPr id="3" name="Espaço Reservado para Texto 2"/>
          <p:cNvSpPr>
            <a:spLocks noGrp="1"/>
          </p:cNvSpPr>
          <p:nvPr>
            <p:ph type="body" idx="1"/>
          </p:nvPr>
        </p:nvSpPr>
        <p:spPr/>
        <p:txBody>
          <a:bodyPr/>
          <a:lstStyle/>
          <a:p>
            <a:r>
              <a:rPr lang="pt-BR" dirty="0" err="1" smtClean="0">
                <a:solidFill>
                  <a:schemeClr val="tx1"/>
                </a:solidFill>
              </a:rPr>
              <a:t>Belidom</a:t>
            </a:r>
            <a:r>
              <a:rPr lang="pt-BR" dirty="0" smtClean="0">
                <a:solidFill>
                  <a:schemeClr val="tx1"/>
                </a:solidFill>
              </a:rPr>
              <a:t>  : 176</a:t>
            </a:r>
          </a:p>
          <a:p>
            <a:r>
              <a:rPr lang="pt-BR" dirty="0" smtClean="0">
                <a:solidFill>
                  <a:schemeClr val="tx1"/>
                </a:solidFill>
              </a:rPr>
              <a:t>Ambulância e carro: 25</a:t>
            </a:r>
            <a:endParaRPr lang="pt-BR" dirty="0">
              <a:solidFill>
                <a:schemeClr val="tx1"/>
              </a:solidFill>
            </a:endParaRPr>
          </a:p>
        </p:txBody>
      </p:sp>
    </p:spTree>
    <p:extLst>
      <p:ext uri="{BB962C8B-B14F-4D97-AF65-F5344CB8AC3E}">
        <p14:creationId xmlns:p14="http://schemas.microsoft.com/office/powerpoint/2010/main" val="1210103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dirty="0">
                <a:solidFill>
                  <a:schemeClr val="dk2"/>
                </a:solidFill>
                <a:latin typeface="Tahoma"/>
                <a:ea typeface="Tahoma"/>
                <a:cs typeface="Tahoma"/>
                <a:sym typeface="Tahoma"/>
              </a:rPr>
              <a:t>CONQUISTAS</a:t>
            </a:r>
          </a:p>
        </p:txBody>
      </p:sp>
      <p:sp>
        <p:nvSpPr>
          <p:cNvPr id="300" name="Shape 300"/>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2800" b="0" i="0" u="none" dirty="0" smtClean="0">
                <a:solidFill>
                  <a:schemeClr val="dk2"/>
                </a:solidFill>
                <a:sym typeface="Tahoma"/>
              </a:rPr>
              <a:t>15 </a:t>
            </a:r>
            <a:r>
              <a:rPr lang="en-US" sz="2800" dirty="0" err="1" smtClean="0">
                <a:solidFill>
                  <a:schemeClr val="dk2"/>
                </a:solidFill>
              </a:rPr>
              <a:t>p</a:t>
            </a:r>
            <a:r>
              <a:rPr lang="en-US" sz="2800" b="0" i="0" u="none" dirty="0" err="1" smtClean="0">
                <a:solidFill>
                  <a:schemeClr val="dk2"/>
                </a:solidFill>
                <a:sym typeface="Tahoma"/>
              </a:rPr>
              <a:t>acientes</a:t>
            </a:r>
            <a:r>
              <a:rPr lang="en-US" sz="2800" b="0" i="0" u="none" dirty="0" smtClean="0">
                <a:solidFill>
                  <a:schemeClr val="dk2"/>
                </a:solidFill>
                <a:sym typeface="Tahoma"/>
              </a:rPr>
              <a:t> para </a:t>
            </a:r>
            <a:r>
              <a:rPr lang="en-US" sz="2800" b="0" i="0" u="none" dirty="0" err="1" smtClean="0">
                <a:solidFill>
                  <a:schemeClr val="dk2"/>
                </a:solidFill>
                <a:sym typeface="Tahoma"/>
              </a:rPr>
              <a:t>atendimento</a:t>
            </a:r>
            <a:r>
              <a:rPr lang="en-US" sz="2800" b="0" i="0" u="none" dirty="0" smtClean="0">
                <a:solidFill>
                  <a:schemeClr val="dk2"/>
                </a:solidFill>
                <a:sym typeface="Tahoma"/>
              </a:rPr>
              <a:t> </a:t>
            </a:r>
            <a:r>
              <a:rPr lang="en-US" sz="2800" b="0" i="0" u="none" dirty="0" err="1" smtClean="0">
                <a:solidFill>
                  <a:schemeClr val="dk2"/>
                </a:solidFill>
                <a:sym typeface="Tahoma"/>
              </a:rPr>
              <a:t>cirurgico</a:t>
            </a:r>
            <a:r>
              <a:rPr lang="en-US" sz="2800" b="0" i="0" u="none" dirty="0" smtClean="0">
                <a:solidFill>
                  <a:schemeClr val="dk2"/>
                </a:solidFill>
                <a:sym typeface="Tahoma"/>
              </a:rPr>
              <a:t> </a:t>
            </a:r>
            <a:r>
              <a:rPr lang="en-US" sz="2800" b="0" i="0" u="none" dirty="0" err="1" smtClean="0">
                <a:solidFill>
                  <a:schemeClr val="dk2"/>
                </a:solidFill>
                <a:sym typeface="Tahoma"/>
              </a:rPr>
              <a:t>arapongas</a:t>
            </a:r>
            <a:endParaRPr lang="en-US" sz="2800" b="0" i="0" u="none" dirty="0" smtClean="0">
              <a:solidFill>
                <a:schemeClr val="dk2"/>
              </a:solidFill>
              <a:sym typeface="Tahoma"/>
            </a:endParaRPr>
          </a:p>
          <a:p>
            <a:pPr marL="342900" marR="0" lvl="0" indent="-342900" algn="l" rtl="0">
              <a:lnSpc>
                <a:spcPct val="100000"/>
              </a:lnSpc>
              <a:spcBef>
                <a:spcPts val="0"/>
              </a:spcBef>
              <a:spcAft>
                <a:spcPts val="0"/>
              </a:spcAft>
              <a:buClr>
                <a:schemeClr val="accent1"/>
              </a:buClr>
              <a:buSzPct val="75000"/>
              <a:buFont typeface="Noto Sans Symbols"/>
              <a:buChar char="■"/>
            </a:pPr>
            <a:r>
              <a:rPr lang="en-US" sz="2800" dirty="0" smtClean="0">
                <a:solidFill>
                  <a:schemeClr val="dk2"/>
                </a:solidFill>
              </a:rPr>
              <a:t>11 </a:t>
            </a:r>
            <a:r>
              <a:rPr lang="en-US" sz="2800" dirty="0" err="1" smtClean="0">
                <a:solidFill>
                  <a:schemeClr val="dk2"/>
                </a:solidFill>
              </a:rPr>
              <a:t>pacientes</a:t>
            </a:r>
            <a:r>
              <a:rPr lang="en-US" sz="2800" dirty="0" smtClean="0">
                <a:solidFill>
                  <a:schemeClr val="dk2"/>
                </a:solidFill>
              </a:rPr>
              <a:t> para </a:t>
            </a:r>
            <a:r>
              <a:rPr lang="en-US" sz="2800" dirty="0" err="1" smtClean="0">
                <a:solidFill>
                  <a:schemeClr val="dk2"/>
                </a:solidFill>
              </a:rPr>
              <a:t>atendimento</a:t>
            </a:r>
            <a:r>
              <a:rPr lang="en-US" sz="2800" dirty="0" smtClean="0">
                <a:solidFill>
                  <a:schemeClr val="dk2"/>
                </a:solidFill>
              </a:rPr>
              <a:t> </a:t>
            </a:r>
            <a:r>
              <a:rPr lang="en-US" sz="2800" dirty="0" err="1" smtClean="0">
                <a:solidFill>
                  <a:schemeClr val="dk2"/>
                </a:solidFill>
              </a:rPr>
              <a:t>cirurgico</a:t>
            </a:r>
            <a:r>
              <a:rPr lang="en-US" sz="2800" dirty="0" smtClean="0">
                <a:solidFill>
                  <a:schemeClr val="dk2"/>
                </a:solidFill>
              </a:rPr>
              <a:t> </a:t>
            </a:r>
            <a:r>
              <a:rPr lang="en-US" sz="2800" dirty="0" err="1" smtClean="0">
                <a:solidFill>
                  <a:schemeClr val="dk2"/>
                </a:solidFill>
              </a:rPr>
              <a:t>em</a:t>
            </a:r>
            <a:r>
              <a:rPr lang="en-US" sz="2800" dirty="0" smtClean="0">
                <a:solidFill>
                  <a:schemeClr val="dk2"/>
                </a:solidFill>
              </a:rPr>
              <a:t> </a:t>
            </a:r>
            <a:r>
              <a:rPr lang="en-US" sz="2800" dirty="0" err="1" smtClean="0">
                <a:solidFill>
                  <a:schemeClr val="dk2"/>
                </a:solidFill>
              </a:rPr>
              <a:t>Umuarama</a:t>
            </a:r>
            <a:endParaRPr lang="en-US" sz="2800" dirty="0" smtClean="0">
              <a:solidFill>
                <a:schemeClr val="dk2"/>
              </a:solidFill>
            </a:endParaRPr>
          </a:p>
          <a:p>
            <a:pPr marL="342900" marR="0" lvl="0" indent="-342900" algn="l" rtl="0">
              <a:lnSpc>
                <a:spcPct val="100000"/>
              </a:lnSpc>
              <a:spcBef>
                <a:spcPts val="0"/>
              </a:spcBef>
              <a:spcAft>
                <a:spcPts val="0"/>
              </a:spcAft>
              <a:buClr>
                <a:schemeClr val="accent1"/>
              </a:buClr>
              <a:buSzPct val="75000"/>
              <a:buFont typeface="Noto Sans Symbols"/>
              <a:buChar char="■"/>
            </a:pPr>
            <a:r>
              <a:rPr lang="en-US" sz="2800" dirty="0" smtClean="0">
                <a:solidFill>
                  <a:schemeClr val="dk2"/>
                </a:solidFill>
              </a:rPr>
              <a:t>27 </a:t>
            </a:r>
            <a:r>
              <a:rPr lang="en-US" sz="2800" dirty="0" err="1" smtClean="0">
                <a:solidFill>
                  <a:schemeClr val="dk2"/>
                </a:solidFill>
              </a:rPr>
              <a:t>pacientes</a:t>
            </a:r>
            <a:r>
              <a:rPr lang="en-US" sz="2800" dirty="0" smtClean="0">
                <a:solidFill>
                  <a:schemeClr val="dk2"/>
                </a:solidFill>
              </a:rPr>
              <a:t> para </a:t>
            </a:r>
            <a:r>
              <a:rPr lang="en-US" sz="2800" dirty="0" err="1" smtClean="0">
                <a:solidFill>
                  <a:schemeClr val="dk2"/>
                </a:solidFill>
              </a:rPr>
              <a:t>atendimento</a:t>
            </a:r>
            <a:r>
              <a:rPr lang="en-US" sz="2800" dirty="0" smtClean="0">
                <a:solidFill>
                  <a:schemeClr val="dk2"/>
                </a:solidFill>
              </a:rPr>
              <a:t> </a:t>
            </a:r>
            <a:r>
              <a:rPr lang="en-US" sz="2800" dirty="0" err="1" smtClean="0">
                <a:solidFill>
                  <a:schemeClr val="dk2"/>
                </a:solidFill>
              </a:rPr>
              <a:t>cirurgico</a:t>
            </a:r>
            <a:r>
              <a:rPr lang="en-US" sz="2800" dirty="0" smtClean="0">
                <a:solidFill>
                  <a:schemeClr val="dk2"/>
                </a:solidFill>
              </a:rPr>
              <a:t> </a:t>
            </a:r>
            <a:r>
              <a:rPr lang="en-US" sz="2800" dirty="0" err="1" smtClean="0">
                <a:solidFill>
                  <a:schemeClr val="dk2"/>
                </a:solidFill>
              </a:rPr>
              <a:t>na</a:t>
            </a:r>
            <a:r>
              <a:rPr lang="en-US" sz="2800" dirty="0" smtClean="0">
                <a:solidFill>
                  <a:schemeClr val="dk2"/>
                </a:solidFill>
              </a:rPr>
              <a:t> </a:t>
            </a:r>
            <a:r>
              <a:rPr lang="en-US" sz="2800" dirty="0" err="1" smtClean="0">
                <a:solidFill>
                  <a:schemeClr val="dk2"/>
                </a:solidFill>
              </a:rPr>
              <a:t>Uopeccan</a:t>
            </a:r>
            <a:endParaRPr lang="en-US" sz="2800" dirty="0" smtClean="0">
              <a:solidFill>
                <a:schemeClr val="dk2"/>
              </a:solidFill>
            </a:endParaRPr>
          </a:p>
          <a:p>
            <a:pPr marL="342900" marR="0" lvl="0" indent="-342900" algn="l" rtl="0">
              <a:lnSpc>
                <a:spcPct val="100000"/>
              </a:lnSpc>
              <a:spcBef>
                <a:spcPts val="0"/>
              </a:spcBef>
              <a:spcAft>
                <a:spcPts val="0"/>
              </a:spcAft>
              <a:buClr>
                <a:schemeClr val="accent1"/>
              </a:buClr>
              <a:buSzPct val="75000"/>
              <a:buFont typeface="Noto Sans Symbols"/>
              <a:buChar char="■"/>
            </a:pPr>
            <a:r>
              <a:rPr lang="en-US" sz="2800" dirty="0" smtClean="0">
                <a:solidFill>
                  <a:schemeClr val="dk2"/>
                </a:solidFill>
              </a:rPr>
              <a:t>R$ 176.000,00 - </a:t>
            </a:r>
            <a:r>
              <a:rPr lang="en-US" sz="2800" dirty="0" err="1" smtClean="0">
                <a:solidFill>
                  <a:schemeClr val="dk2"/>
                </a:solidFill>
              </a:rPr>
              <a:t>Ambulância</a:t>
            </a:r>
            <a:r>
              <a:rPr lang="en-US" sz="2800" dirty="0" smtClean="0">
                <a:solidFill>
                  <a:schemeClr val="dk2"/>
                </a:solidFill>
              </a:rPr>
              <a:t> Mercedes</a:t>
            </a:r>
          </a:p>
          <a:p>
            <a:pPr lvl="0" indent="-342900">
              <a:spcBef>
                <a:spcPts val="0"/>
              </a:spcBef>
            </a:pPr>
            <a:r>
              <a:rPr lang="en-US" sz="2800" b="0" i="0" u="none" dirty="0" smtClean="0">
                <a:solidFill>
                  <a:schemeClr val="tx1"/>
                </a:solidFill>
                <a:sym typeface="Tahoma"/>
              </a:rPr>
              <a:t>R</a:t>
            </a:r>
            <a:r>
              <a:rPr lang="en-US" sz="2800" dirty="0" smtClean="0">
                <a:solidFill>
                  <a:schemeClr val="tx1"/>
                </a:solidFill>
              </a:rPr>
              <a:t>$ 68.000,00 - </a:t>
            </a:r>
            <a:r>
              <a:rPr lang="en-US" sz="2800" dirty="0" err="1" smtClean="0">
                <a:solidFill>
                  <a:schemeClr val="dk2"/>
                </a:solidFill>
              </a:rPr>
              <a:t>Carro</a:t>
            </a:r>
            <a:r>
              <a:rPr lang="en-US" sz="2800" dirty="0">
                <a:solidFill>
                  <a:schemeClr val="dk2"/>
                </a:solidFill>
              </a:rPr>
              <a:t> </a:t>
            </a:r>
            <a:r>
              <a:rPr lang="en-US" sz="2800" dirty="0" smtClean="0">
                <a:solidFill>
                  <a:schemeClr val="dk2"/>
                </a:solidFill>
              </a:rPr>
              <a:t>Spin para </a:t>
            </a:r>
            <a:r>
              <a:rPr lang="en-US" sz="2800" dirty="0" err="1" smtClean="0">
                <a:solidFill>
                  <a:schemeClr val="dk2"/>
                </a:solidFill>
              </a:rPr>
              <a:t>Saúde</a:t>
            </a:r>
            <a:r>
              <a:rPr lang="en-US" sz="2800" dirty="0" smtClean="0">
                <a:solidFill>
                  <a:schemeClr val="dk2"/>
                </a:solidFill>
              </a:rPr>
              <a:t> </a:t>
            </a:r>
            <a:endParaRPr lang="en-US" sz="2800" b="0" i="0" u="none" dirty="0" smtClean="0">
              <a:solidFill>
                <a:schemeClr val="dk2"/>
              </a:solidFill>
              <a:sym typeface="Tahoma"/>
            </a:endParaRPr>
          </a:p>
        </p:txBody>
      </p:sp>
    </p:spTree>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1" i="0" u="sng" strike="noStrike" cap="none">
                <a:solidFill>
                  <a:schemeClr val="dk2"/>
                </a:solidFill>
                <a:latin typeface="Tahoma"/>
                <a:ea typeface="Tahoma"/>
                <a:cs typeface="Tahoma"/>
                <a:sym typeface="Tahoma"/>
              </a:rPr>
              <a:t>MENSAGEM</a:t>
            </a:r>
          </a:p>
        </p:txBody>
      </p:sp>
      <p:sp>
        <p:nvSpPr>
          <p:cNvPr id="306" name="Shape 306"/>
          <p:cNvSpPr txBox="1">
            <a:spLocks noGrp="1"/>
          </p:cNvSpPr>
          <p:nvPr>
            <p:ph type="body" idx="1"/>
          </p:nvPr>
        </p:nvSpPr>
        <p:spPr>
          <a:xfrm>
            <a:off x="468312" y="1676400"/>
            <a:ext cx="8351836" cy="4724400"/>
          </a:xfrm>
          <a:prstGeom prst="rect">
            <a:avLst/>
          </a:prstGeom>
          <a:noFill/>
          <a:ln>
            <a:noFill/>
          </a:ln>
        </p:spPr>
        <p:txBody>
          <a:bodyPr lIns="91425" tIns="45700" rIns="91425" bIns="45700" anchor="t" anchorCtr="0">
            <a:noAutofit/>
          </a:bodyPr>
          <a:lstStyle/>
          <a:p>
            <a:pPr marL="342900" marR="0" lvl="0" indent="-342900" algn="ctr" rtl="0">
              <a:lnSpc>
                <a:spcPct val="100000"/>
              </a:lnSpc>
              <a:spcBef>
                <a:spcPts val="0"/>
              </a:spcBef>
              <a:spcAft>
                <a:spcPts val="0"/>
              </a:spcAft>
              <a:buClr>
                <a:schemeClr val="accent1"/>
              </a:buClr>
              <a:buSzPct val="75000"/>
              <a:buFont typeface="Noto Sans Symbols"/>
              <a:buChar char="■"/>
            </a:pPr>
            <a:r>
              <a:rPr lang="en-US" sz="3600" b="1" i="0" u="none">
                <a:solidFill>
                  <a:schemeClr val="dk2"/>
                </a:solidFill>
                <a:latin typeface="Tahoma"/>
                <a:ea typeface="Tahoma"/>
                <a:cs typeface="Tahoma"/>
                <a:sym typeface="Tahoma"/>
              </a:rPr>
              <a:t>Eu gostaria de lhe agradecer pelas inúmeras vezes que você me enxergou melhor do que eu sou. Pela sua capacidade de me olhar devagar, já que nessa vida muita gente já me olhou depressa demais. </a:t>
            </a:r>
          </a:p>
        </p:txBody>
      </p:sp>
      <p:pic>
        <p:nvPicPr>
          <p:cNvPr id="307" name="Shape 307" descr="mensagem-de-motivacao"/>
          <p:cNvPicPr preferRelativeResize="0"/>
          <p:nvPr/>
        </p:nvPicPr>
        <p:blipFill rotWithShape="1">
          <a:blip r:embed="rId3">
            <a:alphaModFix/>
          </a:blip>
          <a:srcRect/>
          <a:stretch/>
        </p:blipFill>
        <p:spPr>
          <a:xfrm>
            <a:off x="0" y="0"/>
            <a:ext cx="9144000" cy="6858000"/>
          </a:xfrm>
          <a:prstGeom prst="rect">
            <a:avLst/>
          </a:prstGeom>
          <a:noFill/>
          <a:ln>
            <a:noFill/>
          </a:ln>
        </p:spPr>
      </p:pic>
    </p:spTree>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body" idx="1"/>
          </p:nvPr>
        </p:nvSpPr>
        <p:spPr>
          <a:xfrm>
            <a:off x="1143000" y="785812"/>
            <a:ext cx="7391399" cy="5400675"/>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25000"/>
              <a:buFont typeface="Noto Sans Symbols"/>
              <a:buNone/>
            </a:pPr>
            <a:endParaRPr sz="2800" b="0" i="0" u="none">
              <a:solidFill>
                <a:schemeClr val="lt1"/>
              </a:solidFill>
              <a:latin typeface="Tahoma"/>
              <a:ea typeface="Tahoma"/>
              <a:cs typeface="Tahoma"/>
              <a:sym typeface="Tahoma"/>
            </a:endParaRPr>
          </a:p>
          <a:p>
            <a:pPr marL="342900" marR="0" lvl="0" indent="-342900" algn="ctr" rtl="0">
              <a:lnSpc>
                <a:spcPct val="100000"/>
              </a:lnSpc>
              <a:spcBef>
                <a:spcPts val="1320"/>
              </a:spcBef>
              <a:spcAft>
                <a:spcPts val="0"/>
              </a:spcAft>
              <a:buClr>
                <a:schemeClr val="accent1"/>
              </a:buClr>
              <a:buSzPct val="25000"/>
              <a:buFont typeface="Noto Sans Symbols"/>
              <a:buNone/>
            </a:pPr>
            <a:r>
              <a:rPr lang="en-US" sz="6600" b="1" i="1" u="none">
                <a:solidFill>
                  <a:schemeClr val="dk2"/>
                </a:solidFill>
                <a:latin typeface="Tahoma"/>
                <a:ea typeface="Tahoma"/>
                <a:cs typeface="Tahoma"/>
                <a:sym typeface="Tahoma"/>
              </a:rPr>
              <a:t>OBRIGADO </a:t>
            </a:r>
          </a:p>
          <a:p>
            <a:pPr marL="342900" marR="0" lvl="0" indent="-342900" algn="ctr" rtl="0">
              <a:lnSpc>
                <a:spcPct val="100000"/>
              </a:lnSpc>
              <a:spcBef>
                <a:spcPts val="1320"/>
              </a:spcBef>
              <a:spcAft>
                <a:spcPts val="0"/>
              </a:spcAft>
              <a:buClr>
                <a:schemeClr val="accent1"/>
              </a:buClr>
              <a:buSzPct val="25000"/>
              <a:buFont typeface="Noto Sans Symbols"/>
              <a:buNone/>
            </a:pPr>
            <a:r>
              <a:rPr lang="en-US" sz="6600" b="1" i="1" u="none">
                <a:solidFill>
                  <a:schemeClr val="dk2"/>
                </a:solidFill>
                <a:latin typeface="Tahoma"/>
                <a:ea typeface="Tahoma"/>
                <a:cs typeface="Tahoma"/>
                <a:sym typeface="Tahoma"/>
              </a:rPr>
              <a:t>PELA PARTICIPAÇÃO</a:t>
            </a: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Tahoma"/>
              <a:buNone/>
            </a:pPr>
            <a:r>
              <a:rPr lang="en-US" sz="4400" b="0" i="0" u="none" strike="noStrike" cap="none" dirty="0">
                <a:solidFill>
                  <a:schemeClr val="lt2"/>
                </a:solidFill>
                <a:latin typeface="Tahoma"/>
                <a:ea typeface="Tahoma"/>
                <a:cs typeface="Tahoma"/>
                <a:sym typeface="Tahoma"/>
              </a:rPr>
              <a:t/>
            </a:r>
            <a:br>
              <a:rPr lang="en-US" sz="4400" b="0" i="0" u="none" strike="noStrike" cap="none" dirty="0">
                <a:solidFill>
                  <a:schemeClr val="lt2"/>
                </a:solidFill>
                <a:latin typeface="Tahoma"/>
                <a:ea typeface="Tahoma"/>
                <a:cs typeface="Tahoma"/>
                <a:sym typeface="Tahoma"/>
              </a:rPr>
            </a:br>
            <a:r>
              <a:rPr lang="en-US" sz="4400" b="0" i="0" u="none" strike="noStrike" cap="none" dirty="0">
                <a:solidFill>
                  <a:schemeClr val="dk2"/>
                </a:solidFill>
                <a:latin typeface="Tahoma"/>
                <a:ea typeface="Tahoma"/>
                <a:cs typeface="Tahoma"/>
                <a:sym typeface="Tahoma"/>
              </a:rPr>
              <a:t> </a:t>
            </a:r>
            <a:r>
              <a:rPr lang="en-US" sz="4400" b="0" i="0" u="none" strike="noStrike" cap="none" dirty="0" err="1">
                <a:solidFill>
                  <a:schemeClr val="dk2"/>
                </a:solidFill>
                <a:latin typeface="Tahoma"/>
                <a:ea typeface="Tahoma"/>
                <a:cs typeface="Tahoma"/>
                <a:sym typeface="Tahoma"/>
              </a:rPr>
              <a:t>Assistência</a:t>
            </a:r>
            <a:r>
              <a:rPr lang="en-US" sz="4400" b="0" i="0" u="none" strike="noStrike" cap="none" dirty="0">
                <a:solidFill>
                  <a:schemeClr val="dk2"/>
                </a:solidFill>
                <a:latin typeface="Tahoma"/>
                <a:ea typeface="Tahoma"/>
                <a:cs typeface="Tahoma"/>
                <a:sym typeface="Tahoma"/>
              </a:rPr>
              <a:t> a </a:t>
            </a:r>
            <a:r>
              <a:rPr lang="en-US" sz="4400" b="0" i="0" u="none" strike="noStrike" cap="none" dirty="0" err="1">
                <a:solidFill>
                  <a:schemeClr val="dk2"/>
                </a:solidFill>
                <a:latin typeface="Tahoma"/>
                <a:ea typeface="Tahoma"/>
                <a:cs typeface="Tahoma"/>
                <a:sym typeface="Tahoma"/>
              </a:rPr>
              <a:t>Saúde</a:t>
            </a:r>
            <a:endParaRPr lang="en-US" sz="4400" b="0" i="0" u="none" strike="noStrike" cap="none" dirty="0">
              <a:solidFill>
                <a:schemeClr val="dk2"/>
              </a:solidFill>
              <a:latin typeface="Tahoma"/>
              <a:ea typeface="Tahoma"/>
              <a:cs typeface="Tahoma"/>
              <a:sym typeface="Tahoma"/>
            </a:endParaRPr>
          </a:p>
        </p:txBody>
      </p:sp>
      <p:sp>
        <p:nvSpPr>
          <p:cNvPr id="120" name="Shape 120"/>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ctr" rtl="0">
              <a:lnSpc>
                <a:spcPct val="80000"/>
              </a:lnSpc>
              <a:spcBef>
                <a:spcPts val="0"/>
              </a:spcBef>
              <a:spcAft>
                <a:spcPts val="0"/>
              </a:spcAft>
              <a:buClr>
                <a:schemeClr val="accent1"/>
              </a:buClr>
              <a:buSzPct val="25000"/>
              <a:buFont typeface="Noto Sans Symbols"/>
              <a:buNone/>
            </a:pPr>
            <a:r>
              <a:rPr lang="en-US" sz="3600" b="0" i="0" u="none" strike="noStrike" cap="none" dirty="0">
                <a:solidFill>
                  <a:schemeClr val="tx1"/>
                </a:solidFill>
                <a:latin typeface="Tahoma"/>
                <a:ea typeface="Tahoma"/>
                <a:cs typeface="Tahoma"/>
                <a:sym typeface="Tahoma"/>
              </a:rPr>
              <a:t>PACS/PSF</a:t>
            </a:r>
          </a:p>
          <a:p>
            <a:pPr marL="342900" marR="0" lvl="0" indent="-342900" algn="ctr" rtl="0">
              <a:lnSpc>
                <a:spcPct val="80000"/>
              </a:lnSpc>
              <a:spcBef>
                <a:spcPts val="720"/>
              </a:spcBef>
              <a:spcAft>
                <a:spcPts val="0"/>
              </a:spcAft>
              <a:buClr>
                <a:schemeClr val="accent1"/>
              </a:buClr>
              <a:buSzPct val="25000"/>
              <a:buFont typeface="Noto Sans Symbols"/>
              <a:buNone/>
            </a:pPr>
            <a:endParaRPr sz="36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smtClean="0">
                <a:solidFill>
                  <a:schemeClr val="dk2"/>
                </a:solidFill>
                <a:latin typeface="Tahoma"/>
                <a:ea typeface="Tahoma"/>
                <a:cs typeface="Tahoma"/>
                <a:sym typeface="Tahoma"/>
              </a:rPr>
              <a:t>12 </a:t>
            </a:r>
            <a:r>
              <a:rPr lang="en-US" sz="2400" b="0" i="0" u="none" strike="noStrike" cap="none" dirty="0" err="1">
                <a:solidFill>
                  <a:schemeClr val="dk2"/>
                </a:solidFill>
                <a:latin typeface="Tahoma"/>
                <a:ea typeface="Tahoma"/>
                <a:cs typeface="Tahoma"/>
                <a:sym typeface="Tahoma"/>
              </a:rPr>
              <a:t>Agentes</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Comunitários</a:t>
            </a:r>
            <a:r>
              <a:rPr lang="en-US" sz="2400" b="0" i="0" u="none" strike="noStrike" cap="none" dirty="0">
                <a:solidFill>
                  <a:schemeClr val="dk2"/>
                </a:solidFill>
                <a:latin typeface="Tahoma"/>
                <a:ea typeface="Tahoma"/>
                <a:cs typeface="Tahoma"/>
                <a:sym typeface="Tahoma"/>
              </a:rPr>
              <a:t> de </a:t>
            </a:r>
            <a:r>
              <a:rPr lang="en-US" sz="2400" b="0" i="0" u="none" strike="noStrike" cap="none" dirty="0" err="1">
                <a:solidFill>
                  <a:schemeClr val="dk2"/>
                </a:solidFill>
                <a:latin typeface="Tahoma"/>
                <a:ea typeface="Tahoma"/>
                <a:cs typeface="Tahoma"/>
                <a:sym typeface="Tahoma"/>
              </a:rPr>
              <a:t>Saúde</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na</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sede</a:t>
            </a:r>
            <a:r>
              <a:rPr lang="en-US" sz="2400" b="0" i="0" u="none" strike="noStrike" cap="none" dirty="0">
                <a:solidFill>
                  <a:schemeClr val="dk2"/>
                </a:solidFill>
                <a:latin typeface="Tahoma"/>
                <a:ea typeface="Tahoma"/>
                <a:cs typeface="Tahoma"/>
                <a:sym typeface="Tahoma"/>
              </a:rPr>
              <a:t> do </a:t>
            </a:r>
            <a:r>
              <a:rPr lang="en-US" sz="2400" b="0" i="0" u="none" strike="noStrike" cap="none" dirty="0" err="1">
                <a:solidFill>
                  <a:schemeClr val="dk2"/>
                </a:solidFill>
                <a:latin typeface="Tahoma"/>
                <a:ea typeface="Tahoma"/>
                <a:cs typeface="Tahoma"/>
                <a:sym typeface="Tahoma"/>
              </a:rPr>
              <a:t>município</a:t>
            </a:r>
            <a:r>
              <a:rPr lang="en-US" sz="2400" b="0" i="0" u="none" strike="noStrike" cap="none" dirty="0">
                <a:solidFill>
                  <a:schemeClr val="dk2"/>
                </a:solidFill>
                <a:latin typeface="Tahoma"/>
                <a:ea typeface="Tahoma"/>
                <a:cs typeface="Tahoma"/>
                <a:sym typeface="Tahoma"/>
              </a:rPr>
              <a:t> e 01 no Distrito de </a:t>
            </a:r>
            <a:r>
              <a:rPr lang="en-US" sz="2400" b="0" i="0" u="none" strike="noStrike" cap="none" dirty="0" err="1">
                <a:solidFill>
                  <a:schemeClr val="dk2"/>
                </a:solidFill>
                <a:latin typeface="Tahoma"/>
                <a:ea typeface="Tahoma"/>
                <a:cs typeface="Tahoma"/>
                <a:sym typeface="Tahoma"/>
              </a:rPr>
              <a:t>Nordestina</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Médicos</a:t>
            </a:r>
            <a:r>
              <a:rPr lang="en-US" sz="2400" b="0" i="0" u="none" strike="noStrike" cap="none" dirty="0">
                <a:solidFill>
                  <a:schemeClr val="dk2"/>
                </a:solidFill>
                <a:latin typeface="Tahoma"/>
                <a:ea typeface="Tahoma"/>
                <a:cs typeface="Tahoma"/>
                <a:sym typeface="Tahoma"/>
              </a:rPr>
              <a:t> da </a:t>
            </a:r>
            <a:r>
              <a:rPr lang="en-US" sz="2400" b="0" i="0" u="none" strike="noStrike" cap="none" dirty="0" err="1">
                <a:solidFill>
                  <a:schemeClr val="dk2"/>
                </a:solidFill>
                <a:latin typeface="Tahoma"/>
                <a:ea typeface="Tahoma"/>
                <a:cs typeface="Tahoma"/>
                <a:sym typeface="Tahoma"/>
              </a:rPr>
              <a:t>Estratégia</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Saúde</a:t>
            </a:r>
            <a:r>
              <a:rPr lang="en-US" sz="2400" b="0" i="0" u="none" strike="noStrike" cap="none" dirty="0">
                <a:solidFill>
                  <a:schemeClr val="dk2"/>
                </a:solidFill>
                <a:latin typeface="Tahoma"/>
                <a:ea typeface="Tahoma"/>
                <a:cs typeface="Tahoma"/>
                <a:sym typeface="Tahoma"/>
              </a:rPr>
              <a:t> da </a:t>
            </a:r>
            <a:r>
              <a:rPr lang="en-US" sz="2400" b="0" i="0" u="none" strike="noStrike" cap="none" dirty="0" err="1">
                <a:solidFill>
                  <a:schemeClr val="dk2"/>
                </a:solidFill>
                <a:latin typeface="Tahoma"/>
                <a:ea typeface="Tahoma"/>
                <a:cs typeface="Tahoma"/>
                <a:sym typeface="Tahoma"/>
              </a:rPr>
              <a:t>Família</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Enfermeiras</a:t>
            </a:r>
            <a:r>
              <a:rPr lang="en-US" sz="2400" b="0" i="0" u="none" strike="noStrike" cap="none" dirty="0">
                <a:solidFill>
                  <a:schemeClr val="dk2"/>
                </a:solidFill>
                <a:latin typeface="Tahoma"/>
                <a:ea typeface="Tahoma"/>
                <a:cs typeface="Tahoma"/>
                <a:sym typeface="Tahoma"/>
              </a:rPr>
              <a:t> da </a:t>
            </a:r>
            <a:r>
              <a:rPr lang="en-US" sz="2400" b="0" i="0" u="none" strike="noStrike" cap="none" dirty="0" err="1">
                <a:solidFill>
                  <a:schemeClr val="dk2"/>
                </a:solidFill>
                <a:latin typeface="Tahoma"/>
                <a:ea typeface="Tahoma"/>
                <a:cs typeface="Tahoma"/>
                <a:sym typeface="Tahoma"/>
              </a:rPr>
              <a:t>Estratégia</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Saúde</a:t>
            </a:r>
            <a:r>
              <a:rPr lang="en-US" sz="2400" b="0" i="0" u="none" strike="noStrike" cap="none" dirty="0">
                <a:solidFill>
                  <a:schemeClr val="dk2"/>
                </a:solidFill>
                <a:latin typeface="Tahoma"/>
                <a:ea typeface="Tahoma"/>
                <a:cs typeface="Tahoma"/>
                <a:sym typeface="Tahoma"/>
              </a:rPr>
              <a:t> da </a:t>
            </a:r>
            <a:r>
              <a:rPr lang="en-US" sz="2400" b="0" i="0" u="none" strike="noStrike" cap="none" dirty="0" err="1">
                <a:solidFill>
                  <a:schemeClr val="dk2"/>
                </a:solidFill>
                <a:latin typeface="Tahoma"/>
                <a:ea typeface="Tahoma"/>
                <a:cs typeface="Tahoma"/>
                <a:sym typeface="Tahoma"/>
              </a:rPr>
              <a:t>Família</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Auxiliares</a:t>
            </a:r>
            <a:r>
              <a:rPr lang="en-US" sz="2400" b="0" i="0" u="none" strike="noStrike" cap="none" dirty="0">
                <a:solidFill>
                  <a:schemeClr val="dk2"/>
                </a:solidFill>
                <a:latin typeface="Tahoma"/>
                <a:ea typeface="Tahoma"/>
                <a:cs typeface="Tahoma"/>
                <a:sym typeface="Tahoma"/>
              </a:rPr>
              <a:t> de </a:t>
            </a:r>
            <a:r>
              <a:rPr lang="en-US" sz="2400" b="0" i="0" u="none" strike="noStrike" cap="none" dirty="0" err="1">
                <a:solidFill>
                  <a:schemeClr val="dk2"/>
                </a:solidFill>
                <a:latin typeface="Tahoma"/>
                <a:ea typeface="Tahoma"/>
                <a:cs typeface="Tahoma"/>
                <a:sym typeface="Tahoma"/>
              </a:rPr>
              <a:t>Enfermagem</a:t>
            </a:r>
            <a:r>
              <a:rPr lang="en-US" sz="2400" b="0" i="0" u="none" strike="noStrike" cap="none" dirty="0">
                <a:solidFill>
                  <a:schemeClr val="dk2"/>
                </a:solidFill>
                <a:latin typeface="Tahoma"/>
                <a:ea typeface="Tahoma"/>
                <a:cs typeface="Tahoma"/>
                <a:sym typeface="Tahoma"/>
              </a:rPr>
              <a:t> da ESF;</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Dentistas</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Auxiliares</a:t>
            </a:r>
            <a:r>
              <a:rPr lang="en-US" sz="2400" b="0" i="0" u="none" strike="noStrike" cap="none" dirty="0">
                <a:solidFill>
                  <a:schemeClr val="dk2"/>
                </a:solidFill>
                <a:latin typeface="Tahoma"/>
                <a:ea typeface="Tahoma"/>
                <a:cs typeface="Tahoma"/>
                <a:sym typeface="Tahoma"/>
              </a:rPr>
              <a:t> de </a:t>
            </a:r>
            <a:r>
              <a:rPr lang="en-US" sz="2400" b="0" i="0" u="none" strike="noStrike" cap="none" dirty="0" err="1">
                <a:solidFill>
                  <a:schemeClr val="dk2"/>
                </a:solidFill>
                <a:latin typeface="Tahoma"/>
                <a:ea typeface="Tahoma"/>
                <a:cs typeface="Tahoma"/>
                <a:sym typeface="Tahoma"/>
              </a:rPr>
              <a:t>Consultório</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Dentário</a:t>
            </a:r>
            <a:r>
              <a:rPr lang="en-US" sz="2400" b="0" i="0" u="none" strike="noStrike" cap="none" dirty="0">
                <a:solidFill>
                  <a:schemeClr val="dk2"/>
                </a:solidFill>
                <a:latin typeface="Tahoma"/>
                <a:ea typeface="Tahoma"/>
                <a:cs typeface="Tahoma"/>
                <a:sym typeface="Tahoma"/>
              </a:rPr>
              <a:t> (ACD);</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02 </a:t>
            </a:r>
            <a:r>
              <a:rPr lang="en-US" sz="2400" b="0" i="0" u="none" strike="noStrike" cap="none" dirty="0" err="1">
                <a:solidFill>
                  <a:schemeClr val="dk2"/>
                </a:solidFill>
                <a:latin typeface="Tahoma"/>
                <a:ea typeface="Tahoma"/>
                <a:cs typeface="Tahoma"/>
                <a:sym typeface="Tahoma"/>
              </a:rPr>
              <a:t>Técnicos</a:t>
            </a:r>
            <a:r>
              <a:rPr lang="en-US" sz="2400" b="0" i="0" u="none" strike="noStrike" cap="none" dirty="0">
                <a:solidFill>
                  <a:schemeClr val="dk2"/>
                </a:solidFill>
                <a:latin typeface="Tahoma"/>
                <a:ea typeface="Tahoma"/>
                <a:cs typeface="Tahoma"/>
                <a:sym typeface="Tahoma"/>
              </a:rPr>
              <a:t> de </a:t>
            </a:r>
            <a:r>
              <a:rPr lang="en-US" sz="2400" b="0" i="0" u="none" strike="noStrike" cap="none" dirty="0" err="1">
                <a:solidFill>
                  <a:schemeClr val="dk2"/>
                </a:solidFill>
                <a:latin typeface="Tahoma"/>
                <a:ea typeface="Tahoma"/>
                <a:cs typeface="Tahoma"/>
                <a:sym typeface="Tahoma"/>
              </a:rPr>
              <a:t>Higiene</a:t>
            </a:r>
            <a:r>
              <a:rPr lang="en-US" sz="2400" b="0" i="0" u="none" strike="noStrike" cap="none" dirty="0">
                <a:solidFill>
                  <a:schemeClr val="dk2"/>
                </a:solidFill>
                <a:latin typeface="Tahoma"/>
                <a:ea typeface="Tahoma"/>
                <a:cs typeface="Tahoma"/>
                <a:sym typeface="Tahoma"/>
              </a:rPr>
              <a:t> Dental (THD);</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01 </a:t>
            </a:r>
            <a:r>
              <a:rPr lang="en-US" sz="2400" b="0" i="0" u="none" strike="noStrike" cap="none" dirty="0" err="1">
                <a:solidFill>
                  <a:schemeClr val="dk2"/>
                </a:solidFill>
                <a:latin typeface="Tahoma"/>
                <a:ea typeface="Tahoma"/>
                <a:cs typeface="Tahoma"/>
                <a:sym typeface="Tahoma"/>
              </a:rPr>
              <a:t>Médico</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Pediatra</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01 </a:t>
            </a:r>
            <a:r>
              <a:rPr lang="en-US" sz="2400" b="0" i="0" u="none" strike="noStrike" cap="none" dirty="0" err="1">
                <a:solidFill>
                  <a:schemeClr val="dk2"/>
                </a:solidFill>
                <a:latin typeface="Tahoma"/>
                <a:ea typeface="Tahoma"/>
                <a:cs typeface="Tahoma"/>
                <a:sym typeface="Tahoma"/>
              </a:rPr>
              <a:t>Médico</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Ginecologista</a:t>
            </a:r>
            <a:r>
              <a:rPr lang="en-US" sz="2400" b="0" i="0" u="none" strike="noStrike" cap="none" dirty="0">
                <a:solidFill>
                  <a:schemeClr val="dk2"/>
                </a:solidFill>
                <a:latin typeface="Tahoma"/>
                <a:ea typeface="Tahoma"/>
                <a:cs typeface="Tahoma"/>
                <a:sym typeface="Tahoma"/>
              </a:rPr>
              <a:t>.</a:t>
            </a:r>
          </a:p>
          <a:p>
            <a:pPr marL="342900" marR="0" lvl="0" indent="-342900" algn="l" rtl="0">
              <a:lnSpc>
                <a:spcPct val="80000"/>
              </a:lnSpc>
              <a:spcBef>
                <a:spcPts val="480"/>
              </a:spcBef>
              <a:spcAft>
                <a:spcPts val="0"/>
              </a:spcAft>
              <a:buClr>
                <a:schemeClr val="accent1"/>
              </a:buClr>
              <a:buSzPct val="25000"/>
              <a:buFont typeface="Noto Sans Symbols"/>
              <a:buNone/>
            </a:pPr>
            <a:endParaRPr sz="2400" b="0" i="0" u="none" strike="noStrike" cap="none" dirty="0">
              <a:solidFill>
                <a:srgbClr val="1D94AD"/>
              </a:solidFill>
              <a:latin typeface="Tahoma"/>
              <a:ea typeface="Tahoma"/>
              <a:cs typeface="Tahoma"/>
              <a:sym typeface="Tahoma"/>
            </a:endParaRPr>
          </a:p>
          <a:p>
            <a:pPr marL="342900" marR="0" lvl="0" indent="-342900" algn="l" rtl="0">
              <a:spcBef>
                <a:spcPts val="480"/>
              </a:spcBef>
              <a:spcAft>
                <a:spcPts val="0"/>
              </a:spcAft>
              <a:buClr>
                <a:schemeClr val="accent1"/>
              </a:buClr>
              <a:buSzPct val="75000"/>
              <a:buFont typeface="Noto Sans Symbols"/>
              <a:buNone/>
            </a:pPr>
            <a:endParaRPr sz="2400" b="0" i="0" u="none" strike="noStrike" cap="none" dirty="0">
              <a:solidFill>
                <a:srgbClr val="1D94AD"/>
              </a:solidFill>
              <a:latin typeface="Tahoma"/>
              <a:ea typeface="Tahoma"/>
              <a:cs typeface="Tahoma"/>
              <a:sym typeface="Tahoma"/>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0" i="0" u="none" strike="noStrike" cap="none">
                <a:solidFill>
                  <a:schemeClr val="dk2"/>
                </a:solidFill>
                <a:latin typeface="Tahoma"/>
                <a:ea typeface="Tahoma"/>
                <a:cs typeface="Tahoma"/>
                <a:sym typeface="Tahoma"/>
              </a:rPr>
              <a:t>Assistência a saúde </a:t>
            </a:r>
            <a:br>
              <a:rPr lang="en-US" sz="4000" b="0" i="0" u="none" strike="noStrike" cap="none">
                <a:solidFill>
                  <a:schemeClr val="dk2"/>
                </a:solidFill>
                <a:latin typeface="Tahoma"/>
                <a:ea typeface="Tahoma"/>
                <a:cs typeface="Tahoma"/>
                <a:sym typeface="Tahoma"/>
              </a:rPr>
            </a:br>
            <a:r>
              <a:rPr lang="en-US" sz="4000" b="0" i="0" u="none" strike="noStrike" cap="none">
                <a:solidFill>
                  <a:schemeClr val="dk2"/>
                </a:solidFill>
                <a:latin typeface="Tahoma"/>
                <a:ea typeface="Tahoma"/>
                <a:cs typeface="Tahoma"/>
                <a:sym typeface="Tahoma"/>
              </a:rPr>
              <a:t> NIS II</a:t>
            </a:r>
          </a:p>
        </p:txBody>
      </p:sp>
      <p:sp>
        <p:nvSpPr>
          <p:cNvPr id="126" name="Shape 126"/>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Médicos</a:t>
            </a:r>
            <a:r>
              <a:rPr lang="en-US" sz="2800" b="0" i="0" u="none" strike="noStrike" cap="none" dirty="0">
                <a:solidFill>
                  <a:schemeClr val="dk2"/>
                </a:solidFill>
                <a:latin typeface="Tahoma"/>
                <a:ea typeface="Tahoma"/>
                <a:cs typeface="Tahoma"/>
                <a:sym typeface="Tahoma"/>
              </a:rPr>
              <a:t>: 01</a:t>
            </a: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Enfermeira</a:t>
            </a:r>
            <a:r>
              <a:rPr lang="en-US" sz="2800" b="0" i="0" u="none" strike="noStrike" cap="none" dirty="0">
                <a:solidFill>
                  <a:schemeClr val="dk2"/>
                </a:solidFill>
                <a:latin typeface="Tahoma"/>
                <a:ea typeface="Tahoma"/>
                <a:cs typeface="Tahoma"/>
                <a:sym typeface="Tahoma"/>
              </a:rPr>
              <a:t>: 01</a:t>
            </a: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smtClean="0">
                <a:solidFill>
                  <a:schemeClr val="dk2"/>
                </a:solidFill>
                <a:latin typeface="Tahoma"/>
                <a:ea typeface="Tahoma"/>
                <a:cs typeface="Tahoma"/>
                <a:sym typeface="Tahoma"/>
              </a:rPr>
              <a:t>Técnicos</a:t>
            </a:r>
            <a:r>
              <a:rPr lang="en-US" sz="2800" b="0" i="0" u="none" strike="noStrike" cap="none" dirty="0" smtClean="0">
                <a:solidFill>
                  <a:schemeClr val="dk2"/>
                </a:solidFill>
                <a:latin typeface="Tahoma"/>
                <a:ea typeface="Tahoma"/>
                <a:cs typeface="Tahoma"/>
                <a:sym typeface="Tahoma"/>
              </a:rPr>
              <a:t> de </a:t>
            </a:r>
            <a:r>
              <a:rPr lang="en-US" sz="2800" b="0" i="0" u="none" strike="noStrike" cap="none" dirty="0" err="1">
                <a:solidFill>
                  <a:schemeClr val="dk2"/>
                </a:solidFill>
                <a:latin typeface="Tahoma"/>
                <a:ea typeface="Tahoma"/>
                <a:cs typeface="Tahoma"/>
                <a:sym typeface="Tahoma"/>
              </a:rPr>
              <a:t>enfermagem</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03</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Auxiliar</a:t>
            </a:r>
            <a:r>
              <a:rPr lang="en-US" sz="2800" b="0" i="0" u="none" strike="noStrike" cap="none" dirty="0">
                <a:solidFill>
                  <a:schemeClr val="dk2"/>
                </a:solidFill>
                <a:latin typeface="Tahoma"/>
                <a:ea typeface="Tahoma"/>
                <a:cs typeface="Tahoma"/>
                <a:sym typeface="Tahoma"/>
              </a:rPr>
              <a:t> de </a:t>
            </a:r>
            <a:r>
              <a:rPr lang="en-US" sz="2800" b="0" i="0" u="none" strike="noStrike" cap="none" dirty="0" err="1">
                <a:solidFill>
                  <a:schemeClr val="dk2"/>
                </a:solidFill>
                <a:latin typeface="Tahoma"/>
                <a:ea typeface="Tahoma"/>
                <a:cs typeface="Tahoma"/>
                <a:sym typeface="Tahoma"/>
              </a:rPr>
              <a:t>serviços</a:t>
            </a:r>
            <a:r>
              <a:rPr lang="en-US" sz="2800" b="0" i="0" u="none" strike="noStrike" cap="none" dirty="0">
                <a:solidFill>
                  <a:schemeClr val="dk2"/>
                </a:solidFill>
                <a:latin typeface="Tahoma"/>
                <a:ea typeface="Tahoma"/>
                <a:cs typeface="Tahoma"/>
                <a:sym typeface="Tahoma"/>
              </a:rPr>
              <a:t> </a:t>
            </a:r>
            <a:r>
              <a:rPr lang="en-US" sz="2800" b="0" i="0" u="none" strike="noStrike" cap="none" dirty="0" err="1">
                <a:solidFill>
                  <a:schemeClr val="dk2"/>
                </a:solidFill>
                <a:latin typeface="Tahoma"/>
                <a:ea typeface="Tahoma"/>
                <a:cs typeface="Tahoma"/>
                <a:sym typeface="Tahoma"/>
              </a:rPr>
              <a:t>gerais</a:t>
            </a:r>
            <a:r>
              <a:rPr lang="en-US" sz="2800" b="0" i="0" u="none" strike="noStrike" cap="none" dirty="0">
                <a:solidFill>
                  <a:schemeClr val="dk2"/>
                </a:solidFill>
                <a:latin typeface="Tahoma"/>
                <a:ea typeface="Tahoma"/>
                <a:cs typeface="Tahoma"/>
                <a:sym typeface="Tahoma"/>
              </a:rPr>
              <a:t>: 01</a:t>
            </a: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smtClean="0">
                <a:solidFill>
                  <a:schemeClr val="dk2"/>
                </a:solidFill>
                <a:latin typeface="Tahoma"/>
                <a:ea typeface="Tahoma"/>
                <a:cs typeface="Tahoma"/>
                <a:sym typeface="Tahoma"/>
              </a:rPr>
              <a:t>Recepcionista</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01</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Estagiário</a:t>
            </a:r>
            <a:r>
              <a:rPr lang="en-US" sz="2800" b="0" i="0" u="none" strike="noStrike" cap="none" dirty="0">
                <a:solidFill>
                  <a:schemeClr val="dk2"/>
                </a:solidFill>
                <a:latin typeface="Tahoma"/>
                <a:ea typeface="Tahoma"/>
                <a:cs typeface="Tahoma"/>
                <a:sym typeface="Tahoma"/>
              </a:rPr>
              <a:t> de </a:t>
            </a:r>
            <a:r>
              <a:rPr lang="en-US" sz="2800" b="0" i="0" u="none" strike="noStrike" cap="none" dirty="0" err="1">
                <a:solidFill>
                  <a:schemeClr val="dk2"/>
                </a:solidFill>
                <a:latin typeface="Tahoma"/>
                <a:ea typeface="Tahoma"/>
                <a:cs typeface="Tahoma"/>
                <a:sym typeface="Tahoma"/>
              </a:rPr>
              <a:t>Enfermagem</a:t>
            </a:r>
            <a:r>
              <a:rPr lang="en-US" sz="2800" b="0" i="0" u="none" strike="noStrike" cap="none" dirty="0">
                <a:solidFill>
                  <a:schemeClr val="dk2"/>
                </a:solidFill>
                <a:latin typeface="Tahoma"/>
                <a:ea typeface="Tahoma"/>
                <a:cs typeface="Tahoma"/>
                <a:sym typeface="Tahoma"/>
              </a:rPr>
              <a:t>: </a:t>
            </a:r>
            <a:r>
              <a:rPr lang="en-US" sz="2800" b="0" i="0" u="none" strike="noStrike" cap="none" dirty="0" smtClean="0">
                <a:solidFill>
                  <a:schemeClr val="dk2"/>
                </a:solidFill>
                <a:latin typeface="Tahoma"/>
                <a:ea typeface="Tahoma"/>
                <a:cs typeface="Tahoma"/>
                <a:sym typeface="Tahoma"/>
              </a:rPr>
              <a:t>02</a:t>
            </a:r>
            <a:endParaRPr lang="en-US" sz="28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a:solidFill>
                  <a:schemeClr val="dk2"/>
                </a:solidFill>
                <a:latin typeface="Tahoma"/>
                <a:ea typeface="Tahoma"/>
                <a:cs typeface="Tahoma"/>
                <a:sym typeface="Tahoma"/>
              </a:rPr>
              <a:t>Farmacêuticos</a:t>
            </a:r>
            <a:r>
              <a:rPr lang="en-US" sz="2800" b="0" i="0" u="none" strike="noStrike" cap="none" dirty="0">
                <a:solidFill>
                  <a:schemeClr val="dk2"/>
                </a:solidFill>
                <a:latin typeface="Tahoma"/>
                <a:ea typeface="Tahoma"/>
                <a:cs typeface="Tahoma"/>
                <a:sym typeface="Tahoma"/>
              </a:rPr>
              <a:t>: 02</a:t>
            </a: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smtClean="0">
                <a:solidFill>
                  <a:schemeClr val="dk2"/>
                </a:solidFill>
                <a:latin typeface="Tahoma"/>
                <a:ea typeface="Tahoma"/>
                <a:cs typeface="Tahoma"/>
                <a:sym typeface="Tahoma"/>
              </a:rPr>
              <a:t>Estagiário</a:t>
            </a:r>
            <a:r>
              <a:rPr lang="en-US" sz="2800" b="0" i="0" u="none" strike="noStrike" cap="none" dirty="0" smtClean="0">
                <a:solidFill>
                  <a:schemeClr val="dk2"/>
                </a:solidFill>
                <a:latin typeface="Tahoma"/>
                <a:ea typeface="Tahoma"/>
                <a:cs typeface="Tahoma"/>
                <a:sym typeface="Tahoma"/>
              </a:rPr>
              <a:t> </a:t>
            </a:r>
            <a:r>
              <a:rPr lang="en-US" sz="2800" b="0" i="0" u="none" strike="noStrike" cap="none" dirty="0" err="1" smtClean="0">
                <a:solidFill>
                  <a:schemeClr val="dk2"/>
                </a:solidFill>
                <a:latin typeface="Tahoma"/>
                <a:ea typeface="Tahoma"/>
                <a:cs typeface="Tahoma"/>
                <a:sym typeface="Tahoma"/>
              </a:rPr>
              <a:t>na</a:t>
            </a:r>
            <a:r>
              <a:rPr lang="en-US" sz="2800" b="0" i="0" u="none" strike="noStrike" cap="none" dirty="0" smtClean="0">
                <a:solidFill>
                  <a:schemeClr val="dk2"/>
                </a:solidFill>
                <a:latin typeface="Tahoma"/>
                <a:ea typeface="Tahoma"/>
                <a:cs typeface="Tahoma"/>
                <a:sym typeface="Tahoma"/>
              </a:rPr>
              <a:t> </a:t>
            </a:r>
            <a:r>
              <a:rPr lang="en-US" sz="2800" b="0" i="0" u="none" strike="noStrike" cap="none" dirty="0" err="1" smtClean="0">
                <a:solidFill>
                  <a:schemeClr val="dk2"/>
                </a:solidFill>
                <a:latin typeface="Tahoma"/>
                <a:ea typeface="Tahoma"/>
                <a:cs typeface="Tahoma"/>
                <a:sym typeface="Tahoma"/>
              </a:rPr>
              <a:t>Farmácia</a:t>
            </a:r>
            <a:r>
              <a:rPr lang="en-US" sz="2800" b="0" i="0" u="none" strike="noStrike" cap="none" dirty="0">
                <a:solidFill>
                  <a:schemeClr val="dk2"/>
                </a:solidFill>
                <a:latin typeface="Tahoma"/>
                <a:ea typeface="Tahoma"/>
                <a:cs typeface="Tahoma"/>
                <a:sym typeface="Tahoma"/>
              </a:rPr>
              <a:t>: 02</a:t>
            </a:r>
          </a:p>
          <a:p>
            <a:pPr marL="342900" marR="0" lvl="0" indent="-342900" algn="l" rtl="0">
              <a:lnSpc>
                <a:spcPct val="80000"/>
              </a:lnSpc>
              <a:spcBef>
                <a:spcPts val="560"/>
              </a:spcBef>
              <a:spcAft>
                <a:spcPts val="0"/>
              </a:spcAft>
              <a:buClr>
                <a:schemeClr val="accent1"/>
              </a:buClr>
              <a:buSzPct val="75000"/>
              <a:buFont typeface="Noto Sans Symbols"/>
              <a:buChar char="●"/>
            </a:pPr>
            <a:r>
              <a:rPr lang="en-US" sz="2800" b="0" i="0" u="none" strike="noStrike" cap="none" dirty="0" err="1" smtClean="0">
                <a:solidFill>
                  <a:schemeClr val="dk2"/>
                </a:solidFill>
                <a:latin typeface="Tahoma"/>
                <a:ea typeface="Tahoma"/>
                <a:cs typeface="Tahoma"/>
                <a:sym typeface="Tahoma"/>
              </a:rPr>
              <a:t>Estagiário</a:t>
            </a:r>
            <a:r>
              <a:rPr lang="en-US" sz="2800" b="0" i="0" u="none" strike="noStrike" cap="none" dirty="0" smtClean="0">
                <a:solidFill>
                  <a:schemeClr val="dk2"/>
                </a:solidFill>
                <a:latin typeface="Tahoma"/>
                <a:ea typeface="Tahoma"/>
                <a:cs typeface="Tahoma"/>
                <a:sym typeface="Tahoma"/>
              </a:rPr>
              <a:t> </a:t>
            </a:r>
            <a:r>
              <a:rPr lang="en-US" sz="2800" b="0" i="0" u="none" strike="noStrike" cap="none" dirty="0" err="1" smtClean="0">
                <a:solidFill>
                  <a:schemeClr val="dk2"/>
                </a:solidFill>
                <a:latin typeface="Tahoma"/>
                <a:ea typeface="Tahoma"/>
                <a:cs typeface="Tahoma"/>
                <a:sym typeface="Tahoma"/>
              </a:rPr>
              <a:t>na</a:t>
            </a:r>
            <a:r>
              <a:rPr lang="en-US" sz="2800" b="0" i="0" u="none" strike="noStrike" cap="none" dirty="0" smtClean="0">
                <a:solidFill>
                  <a:schemeClr val="dk2"/>
                </a:solidFill>
                <a:latin typeface="Tahoma"/>
                <a:ea typeface="Tahoma"/>
                <a:cs typeface="Tahoma"/>
                <a:sym typeface="Tahoma"/>
              </a:rPr>
              <a:t> </a:t>
            </a:r>
            <a:r>
              <a:rPr lang="en-US" sz="2800" b="0" i="0" u="none" strike="noStrike" cap="none" dirty="0" err="1" smtClean="0">
                <a:solidFill>
                  <a:schemeClr val="dk2"/>
                </a:solidFill>
                <a:latin typeface="Tahoma"/>
                <a:ea typeface="Tahoma"/>
                <a:cs typeface="Tahoma"/>
                <a:sym typeface="Tahoma"/>
              </a:rPr>
              <a:t>recepção</a:t>
            </a:r>
            <a:r>
              <a:rPr lang="en-US" sz="2800" b="0" i="0" u="none" strike="noStrike" cap="none" dirty="0" smtClean="0">
                <a:solidFill>
                  <a:schemeClr val="dk2"/>
                </a:solidFill>
                <a:latin typeface="Tahoma"/>
                <a:ea typeface="Tahoma"/>
                <a:cs typeface="Tahoma"/>
                <a:sym typeface="Tahoma"/>
              </a:rPr>
              <a:t>: </a:t>
            </a:r>
            <a:r>
              <a:rPr lang="en-US" sz="2800" b="0" i="0" u="none" strike="noStrike" cap="none" dirty="0">
                <a:solidFill>
                  <a:schemeClr val="dk2"/>
                </a:solidFill>
                <a:latin typeface="Tahoma"/>
                <a:ea typeface="Tahoma"/>
                <a:cs typeface="Tahoma"/>
                <a:sym typeface="Tahoma"/>
              </a:rPr>
              <a:t>01</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0" i="0" u="none" strike="noStrike" cap="none" dirty="0" err="1">
                <a:solidFill>
                  <a:schemeClr val="dk2"/>
                </a:solidFill>
                <a:latin typeface="Tahoma"/>
                <a:ea typeface="Tahoma"/>
                <a:cs typeface="Tahoma"/>
                <a:sym typeface="Tahoma"/>
              </a:rPr>
              <a:t>Assistência</a:t>
            </a:r>
            <a:r>
              <a:rPr lang="en-US" sz="4000" b="0" i="0" u="none" strike="noStrike" cap="none" dirty="0">
                <a:solidFill>
                  <a:schemeClr val="dk2"/>
                </a:solidFill>
                <a:latin typeface="Tahoma"/>
                <a:ea typeface="Tahoma"/>
                <a:cs typeface="Tahoma"/>
                <a:sym typeface="Tahoma"/>
              </a:rPr>
              <a:t> a </a:t>
            </a:r>
            <a:r>
              <a:rPr lang="en-US" sz="4000" b="0" i="0" u="none" strike="noStrike" cap="none" dirty="0" err="1">
                <a:solidFill>
                  <a:schemeClr val="dk2"/>
                </a:solidFill>
                <a:latin typeface="Tahoma"/>
                <a:ea typeface="Tahoma"/>
                <a:cs typeface="Tahoma"/>
                <a:sym typeface="Tahoma"/>
              </a:rPr>
              <a:t>saúde</a:t>
            </a:r>
            <a:r>
              <a:rPr lang="en-US" sz="4000" b="0" i="0" u="none" strike="noStrike" cap="none" dirty="0">
                <a:solidFill>
                  <a:schemeClr val="dk2"/>
                </a:solidFill>
                <a:latin typeface="Tahoma"/>
                <a:ea typeface="Tahoma"/>
                <a:cs typeface="Tahoma"/>
                <a:sym typeface="Tahoma"/>
              </a:rPr>
              <a:t> </a:t>
            </a:r>
            <a:br>
              <a:rPr lang="en-US" sz="4000" b="0" i="0" u="none" strike="noStrike" cap="none" dirty="0">
                <a:solidFill>
                  <a:schemeClr val="dk2"/>
                </a:solidFill>
                <a:latin typeface="Tahoma"/>
                <a:ea typeface="Tahoma"/>
                <a:cs typeface="Tahoma"/>
                <a:sym typeface="Tahoma"/>
              </a:rPr>
            </a:br>
            <a:r>
              <a:rPr lang="en-US" sz="4000" b="0" i="0" u="none" strike="noStrike" cap="none" dirty="0">
                <a:solidFill>
                  <a:schemeClr val="tx1"/>
                </a:solidFill>
                <a:latin typeface="Tahoma"/>
                <a:ea typeface="Tahoma"/>
                <a:cs typeface="Tahoma"/>
                <a:sym typeface="Tahoma"/>
              </a:rPr>
              <a:t> NIS I</a:t>
            </a:r>
          </a:p>
        </p:txBody>
      </p:sp>
      <p:sp>
        <p:nvSpPr>
          <p:cNvPr id="132" name="Shape 132"/>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3200" b="0" i="0" u="none" strike="noStrike" cap="none" dirty="0" err="1">
                <a:solidFill>
                  <a:schemeClr val="dk2"/>
                </a:solidFill>
                <a:latin typeface="Tahoma"/>
                <a:ea typeface="Tahoma"/>
                <a:cs typeface="Tahoma"/>
                <a:sym typeface="Tahoma"/>
              </a:rPr>
              <a:t>Auxiliar</a:t>
            </a:r>
            <a:r>
              <a:rPr lang="en-US" sz="3200" b="0" i="0" u="none" strike="noStrike" cap="none" dirty="0">
                <a:solidFill>
                  <a:schemeClr val="dk2"/>
                </a:solidFill>
                <a:latin typeface="Tahoma"/>
                <a:ea typeface="Tahoma"/>
                <a:cs typeface="Tahoma"/>
                <a:sym typeface="Tahoma"/>
              </a:rPr>
              <a:t> </a:t>
            </a:r>
            <a:r>
              <a:rPr lang="en-US" sz="3200" b="0" i="0" u="none" strike="noStrike" cap="none" dirty="0" err="1">
                <a:solidFill>
                  <a:schemeClr val="dk2"/>
                </a:solidFill>
                <a:latin typeface="Tahoma"/>
                <a:ea typeface="Tahoma"/>
                <a:cs typeface="Tahoma"/>
                <a:sym typeface="Tahoma"/>
              </a:rPr>
              <a:t>enfermagem</a:t>
            </a:r>
            <a:r>
              <a:rPr lang="en-US" sz="3200" b="0" i="0" u="none" strike="noStrike" cap="none" dirty="0">
                <a:solidFill>
                  <a:schemeClr val="dk2"/>
                </a:solidFill>
                <a:latin typeface="Tahoma"/>
                <a:ea typeface="Tahoma"/>
                <a:cs typeface="Tahoma"/>
                <a:sym typeface="Tahoma"/>
              </a:rPr>
              <a:t>: </a:t>
            </a:r>
            <a:r>
              <a:rPr lang="en-US" sz="3200" b="0" i="0" u="none" strike="noStrike" cap="none" dirty="0" smtClean="0">
                <a:solidFill>
                  <a:schemeClr val="dk2"/>
                </a:solidFill>
                <a:latin typeface="Tahoma"/>
                <a:ea typeface="Tahoma"/>
                <a:cs typeface="Tahoma"/>
                <a:sym typeface="Tahoma"/>
              </a:rPr>
              <a:t>01</a:t>
            </a:r>
            <a:endParaRPr lang="en-US" sz="3200" b="0" i="0" u="none" strike="noStrike" cap="none" dirty="0">
              <a:solidFill>
                <a:schemeClr val="dk2"/>
              </a:solidFill>
              <a:latin typeface="Tahoma"/>
              <a:ea typeface="Tahoma"/>
              <a:cs typeface="Tahoma"/>
              <a:sym typeface="Tahoma"/>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strike="noStrike" cap="none" dirty="0">
                <a:solidFill>
                  <a:schemeClr val="dk2"/>
                </a:solidFill>
                <a:latin typeface="Tahoma"/>
                <a:ea typeface="Tahoma"/>
                <a:cs typeface="Tahoma"/>
                <a:sym typeface="Tahoma"/>
              </a:rPr>
              <a:t>ACS: </a:t>
            </a:r>
            <a:r>
              <a:rPr lang="en-US" sz="3200" b="0" i="0" u="none" strike="noStrike" cap="none" dirty="0" smtClean="0">
                <a:solidFill>
                  <a:schemeClr val="dk2"/>
                </a:solidFill>
                <a:latin typeface="Tahoma"/>
                <a:ea typeface="Tahoma"/>
                <a:cs typeface="Tahoma"/>
                <a:sym typeface="Tahoma"/>
              </a:rPr>
              <a:t>01</a:t>
            </a:r>
            <a:endParaRPr lang="en-US" sz="3200" b="0" i="0" u="none" strike="noStrike" cap="none" dirty="0">
              <a:solidFill>
                <a:schemeClr val="dk2"/>
              </a:solidFill>
              <a:latin typeface="Tahoma"/>
              <a:ea typeface="Tahoma"/>
              <a:cs typeface="Tahoma"/>
              <a:sym typeface="Tahoma"/>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strike="noStrike" cap="none" dirty="0" err="1">
                <a:solidFill>
                  <a:schemeClr val="dk2"/>
                </a:solidFill>
                <a:latin typeface="Tahoma"/>
                <a:ea typeface="Tahoma"/>
                <a:cs typeface="Tahoma"/>
                <a:sym typeface="Tahoma"/>
              </a:rPr>
              <a:t>Motorista</a:t>
            </a:r>
            <a:r>
              <a:rPr lang="en-US" sz="3200" b="0" i="0" u="none" strike="noStrike" cap="none" dirty="0">
                <a:solidFill>
                  <a:schemeClr val="dk2"/>
                </a:solidFill>
                <a:latin typeface="Tahoma"/>
                <a:ea typeface="Tahoma"/>
                <a:cs typeface="Tahoma"/>
                <a:sym typeface="Tahoma"/>
              </a:rPr>
              <a:t>: </a:t>
            </a:r>
            <a:r>
              <a:rPr lang="en-US" dirty="0" smtClean="0">
                <a:solidFill>
                  <a:schemeClr val="dk2"/>
                </a:solidFill>
              </a:rPr>
              <a:t>01</a:t>
            </a:r>
            <a:endParaRPr lang="en-US" sz="3200" b="0" i="0" u="none" strike="noStrike" cap="none" dirty="0">
              <a:solidFill>
                <a:schemeClr val="dk2"/>
              </a:solidFill>
              <a:latin typeface="Tahoma"/>
              <a:ea typeface="Tahoma"/>
              <a:cs typeface="Tahoma"/>
              <a:sym typeface="Tahoma"/>
            </a:endParaRPr>
          </a:p>
          <a:p>
            <a:pPr marL="342900" marR="0" lvl="0" indent="-342900" algn="l" rtl="0">
              <a:lnSpc>
                <a:spcPct val="100000"/>
              </a:lnSpc>
              <a:spcBef>
                <a:spcPts val="640"/>
              </a:spcBef>
              <a:spcAft>
                <a:spcPts val="0"/>
              </a:spcAft>
              <a:buClr>
                <a:schemeClr val="accent1"/>
              </a:buClr>
              <a:buSzPct val="75000"/>
              <a:buFont typeface="Noto Sans Symbols"/>
              <a:buChar char="●"/>
            </a:pPr>
            <a:r>
              <a:rPr lang="en-US" sz="3200" b="0" i="0" u="none" strike="noStrike" cap="none" dirty="0">
                <a:solidFill>
                  <a:schemeClr val="dk2"/>
                </a:solidFill>
                <a:latin typeface="Tahoma"/>
                <a:ea typeface="Tahoma"/>
                <a:cs typeface="Tahoma"/>
                <a:sym typeface="Tahoma"/>
              </a:rPr>
              <a:t>MEDICO: </a:t>
            </a:r>
            <a:r>
              <a:rPr lang="en-US" sz="3200" b="0" i="0" u="none" strike="noStrike" cap="none" dirty="0" smtClean="0">
                <a:solidFill>
                  <a:schemeClr val="dk2"/>
                </a:solidFill>
                <a:latin typeface="Tahoma"/>
                <a:ea typeface="Tahoma"/>
                <a:cs typeface="Tahoma"/>
                <a:sym typeface="Tahoma"/>
              </a:rPr>
              <a:t>01</a:t>
            </a:r>
            <a:endParaRPr lang="en-US" sz="3200" b="0" i="0" u="none" strike="noStrike" cap="none"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000" b="0" i="0" u="none" strike="noStrike" cap="none">
                <a:solidFill>
                  <a:schemeClr val="dk2"/>
                </a:solidFill>
                <a:latin typeface="Tahoma"/>
                <a:ea typeface="Tahoma"/>
                <a:cs typeface="Tahoma"/>
                <a:sym typeface="Tahoma"/>
              </a:rPr>
              <a:t>Assistência a saúde </a:t>
            </a:r>
            <a:br>
              <a:rPr lang="en-US" sz="4000" b="0" i="0" u="none" strike="noStrike" cap="none">
                <a:solidFill>
                  <a:schemeClr val="dk2"/>
                </a:solidFill>
                <a:latin typeface="Tahoma"/>
                <a:ea typeface="Tahoma"/>
                <a:cs typeface="Tahoma"/>
                <a:sym typeface="Tahoma"/>
              </a:rPr>
            </a:br>
            <a:r>
              <a:rPr lang="en-US" sz="4000" b="0" i="0" u="none" strike="noStrike" cap="none">
                <a:solidFill>
                  <a:schemeClr val="dk2"/>
                </a:solidFill>
                <a:latin typeface="Tahoma"/>
                <a:ea typeface="Tahoma"/>
                <a:cs typeface="Tahoma"/>
                <a:sym typeface="Tahoma"/>
              </a:rPr>
              <a:t> HOSPITAL </a:t>
            </a:r>
          </a:p>
        </p:txBody>
      </p:sp>
      <p:sp>
        <p:nvSpPr>
          <p:cNvPr id="138" name="Shape 138"/>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Médicos</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04	</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Auxiliar</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administrativo</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00 </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Recepcionista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02</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Vigia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02</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Zeladoras</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04</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Cozinheira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02</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smtClean="0">
                <a:solidFill>
                  <a:schemeClr val="dk2"/>
                </a:solidFill>
                <a:latin typeface="Tahoma"/>
                <a:ea typeface="Tahoma"/>
                <a:cs typeface="Tahoma"/>
                <a:sym typeface="Tahoma"/>
              </a:rPr>
              <a:t>Copeira</a:t>
            </a:r>
            <a:r>
              <a:rPr lang="en-US" sz="2400" b="0" i="0" u="none" strike="noStrike" cap="none" dirty="0" smtClean="0">
                <a:solidFill>
                  <a:schemeClr val="dk2"/>
                </a:solidFill>
                <a:latin typeface="Tahoma"/>
                <a:ea typeface="Tahoma"/>
                <a:cs typeface="Tahoma"/>
                <a:sym typeface="Tahoma"/>
              </a:rPr>
              <a:t>: 01</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Lavadeira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01</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Enfermeira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4</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err="1">
                <a:solidFill>
                  <a:schemeClr val="dk2"/>
                </a:solidFill>
                <a:latin typeface="Tahoma"/>
                <a:ea typeface="Tahoma"/>
                <a:cs typeface="Tahoma"/>
                <a:sym typeface="Tahoma"/>
              </a:rPr>
              <a:t>Auxiliar</a:t>
            </a:r>
            <a:r>
              <a:rPr lang="en-US" sz="2400" b="0" i="0" u="none" strike="noStrike" cap="none" dirty="0">
                <a:solidFill>
                  <a:schemeClr val="dk2"/>
                </a:solidFill>
                <a:latin typeface="Tahoma"/>
                <a:ea typeface="Tahoma"/>
                <a:cs typeface="Tahoma"/>
                <a:sym typeface="Tahoma"/>
              </a:rPr>
              <a:t> de </a:t>
            </a:r>
            <a:r>
              <a:rPr lang="en-US" sz="2400" b="0" i="0" u="none" strike="noStrike" cap="none" dirty="0" err="1">
                <a:solidFill>
                  <a:schemeClr val="dk2"/>
                </a:solidFill>
                <a:latin typeface="Tahoma"/>
                <a:ea typeface="Tahoma"/>
                <a:cs typeface="Tahoma"/>
                <a:sym typeface="Tahoma"/>
              </a:rPr>
              <a:t>enfermagem</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08</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75000"/>
              <a:buFont typeface="Noto Sans Symbols"/>
              <a:buChar char="●"/>
            </a:pP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Motorista</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06</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25000"/>
              <a:buFont typeface="Noto Sans Symbols"/>
              <a:buNone/>
            </a:pP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Chefe</a:t>
            </a: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Hospitalar</a:t>
            </a:r>
            <a:r>
              <a:rPr lang="en-US" sz="2400" b="0" i="0" u="none" strike="noStrike" cap="none" dirty="0">
                <a:solidFill>
                  <a:schemeClr val="dk2"/>
                </a:solidFill>
                <a:latin typeface="Tahoma"/>
                <a:ea typeface="Tahoma"/>
                <a:cs typeface="Tahoma"/>
                <a:sym typeface="Tahoma"/>
              </a:rPr>
              <a:t> -  </a:t>
            </a:r>
            <a:r>
              <a:rPr lang="en-US" sz="2400" dirty="0" smtClean="0">
                <a:solidFill>
                  <a:schemeClr val="dk2"/>
                </a:solidFill>
              </a:rPr>
              <a:t>01</a:t>
            </a:r>
            <a:endParaRPr lang="en-US" sz="2400" b="0" i="0" u="none" strike="noStrike" cap="none" dirty="0">
              <a:solidFill>
                <a:schemeClr val="dk2"/>
              </a:solidFill>
              <a:latin typeface="Tahoma"/>
              <a:ea typeface="Tahoma"/>
              <a:cs typeface="Tahoma"/>
              <a:sym typeface="Tahoma"/>
            </a:endParaRPr>
          </a:p>
          <a:p>
            <a:pPr marL="342900" marR="0" lvl="0" indent="-342900" algn="l" rtl="0">
              <a:lnSpc>
                <a:spcPct val="80000"/>
              </a:lnSpc>
              <a:spcBef>
                <a:spcPts val="480"/>
              </a:spcBef>
              <a:spcAft>
                <a:spcPts val="0"/>
              </a:spcAft>
              <a:buClr>
                <a:schemeClr val="accent1"/>
              </a:buClr>
              <a:buSzPct val="25000"/>
              <a:buFont typeface="Noto Sans Symbols"/>
              <a:buNone/>
            </a:pPr>
            <a:r>
              <a:rPr lang="en-US" sz="2400" b="0" i="0" u="none" strike="noStrike" cap="none" dirty="0">
                <a:solidFill>
                  <a:schemeClr val="dk2"/>
                </a:solidFill>
                <a:latin typeface="Tahoma"/>
                <a:ea typeface="Tahoma"/>
                <a:cs typeface="Tahoma"/>
                <a:sym typeface="Tahoma"/>
              </a:rPr>
              <a:t>    </a:t>
            </a:r>
            <a:r>
              <a:rPr lang="en-US" sz="2400" b="0" i="0" u="none" strike="noStrike" cap="none" dirty="0" err="1">
                <a:solidFill>
                  <a:schemeClr val="dk2"/>
                </a:solidFill>
                <a:latin typeface="Tahoma"/>
                <a:ea typeface="Tahoma"/>
                <a:cs typeface="Tahoma"/>
                <a:sym typeface="Tahoma"/>
              </a:rPr>
              <a:t>Estagiário</a:t>
            </a:r>
            <a:r>
              <a:rPr lang="en-US" sz="2400" b="0" i="0" u="none" strike="noStrike" cap="none" dirty="0">
                <a:solidFill>
                  <a:schemeClr val="dk2"/>
                </a:solidFill>
                <a:latin typeface="Tahoma"/>
                <a:ea typeface="Tahoma"/>
                <a:cs typeface="Tahoma"/>
                <a:sym typeface="Tahoma"/>
              </a:rPr>
              <a:t>: </a:t>
            </a:r>
            <a:r>
              <a:rPr lang="en-US" sz="2400" b="0" i="0" u="none" strike="noStrike" cap="none" dirty="0" smtClean="0">
                <a:solidFill>
                  <a:schemeClr val="dk2"/>
                </a:solidFill>
                <a:latin typeface="Tahoma"/>
                <a:ea typeface="Tahoma"/>
                <a:cs typeface="Tahoma"/>
                <a:sym typeface="Tahoma"/>
              </a:rPr>
              <a:t>01</a:t>
            </a:r>
            <a:endParaRPr lang="en-US" sz="2400" b="0" i="0" u="none" strike="noStrike" cap="none" dirty="0">
              <a:solidFill>
                <a:schemeClr val="dk2"/>
              </a:solidFill>
              <a:latin typeface="Tahoma"/>
              <a:ea typeface="Tahoma"/>
              <a:cs typeface="Tahoma"/>
              <a:sym typeface="Tahoma"/>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1219200" y="152400"/>
            <a:ext cx="7391399" cy="10667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Tahoma"/>
              <a:buNone/>
            </a:pPr>
            <a:r>
              <a:rPr lang="en-US" sz="4400" b="0" i="0" u="none" strike="noStrike" cap="none">
                <a:solidFill>
                  <a:schemeClr val="dk2"/>
                </a:solidFill>
                <a:latin typeface="Tahoma"/>
                <a:ea typeface="Tahoma"/>
                <a:cs typeface="Tahoma"/>
                <a:sym typeface="Tahoma"/>
              </a:rPr>
              <a:t>Secretaria de Saúde</a:t>
            </a:r>
          </a:p>
        </p:txBody>
      </p:sp>
      <p:sp>
        <p:nvSpPr>
          <p:cNvPr id="144" name="Shape 144"/>
          <p:cNvSpPr txBox="1">
            <a:spLocks noGrp="1"/>
          </p:cNvSpPr>
          <p:nvPr>
            <p:ph type="body" idx="1"/>
          </p:nvPr>
        </p:nvSpPr>
        <p:spPr>
          <a:xfrm>
            <a:off x="1219200" y="1676400"/>
            <a:ext cx="7391399" cy="47244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accent1"/>
              </a:buClr>
              <a:buSzPct val="75000"/>
              <a:buFont typeface="Noto Sans Symbols"/>
              <a:buChar char="■"/>
            </a:pPr>
            <a:r>
              <a:rPr lang="en-US" sz="3600" b="0" i="0" u="none" strike="noStrike" cap="none" dirty="0" err="1">
                <a:solidFill>
                  <a:schemeClr val="dk2"/>
                </a:solidFill>
                <a:latin typeface="Tahoma"/>
                <a:ea typeface="Tahoma"/>
                <a:cs typeface="Tahoma"/>
                <a:sym typeface="Tahoma"/>
              </a:rPr>
              <a:t>Técnico</a:t>
            </a:r>
            <a:r>
              <a:rPr lang="en-US" sz="3600" b="0" i="0" u="none" strike="noStrike" cap="none" dirty="0">
                <a:solidFill>
                  <a:schemeClr val="dk2"/>
                </a:solidFill>
                <a:latin typeface="Tahoma"/>
                <a:ea typeface="Tahoma"/>
                <a:cs typeface="Tahoma"/>
                <a:sym typeface="Tahoma"/>
              </a:rPr>
              <a:t> </a:t>
            </a:r>
            <a:r>
              <a:rPr lang="en-US" sz="3600" b="0" i="0" u="none" strike="noStrike" cap="none" dirty="0" err="1">
                <a:solidFill>
                  <a:schemeClr val="dk2"/>
                </a:solidFill>
                <a:latin typeface="Tahoma"/>
                <a:ea typeface="Tahoma"/>
                <a:cs typeface="Tahoma"/>
                <a:sym typeface="Tahoma"/>
              </a:rPr>
              <a:t>vigilância</a:t>
            </a:r>
            <a:r>
              <a:rPr lang="en-US" sz="3600" b="0" i="0" u="none" strike="noStrike" cap="none" dirty="0">
                <a:solidFill>
                  <a:schemeClr val="dk2"/>
                </a:solidFill>
                <a:latin typeface="Tahoma"/>
                <a:ea typeface="Tahoma"/>
                <a:cs typeface="Tahoma"/>
                <a:sym typeface="Tahoma"/>
              </a:rPr>
              <a:t> </a:t>
            </a:r>
            <a:r>
              <a:rPr lang="en-US" sz="3600" b="0" i="0" u="none" strike="noStrike" cap="none" dirty="0" err="1">
                <a:solidFill>
                  <a:schemeClr val="dk2"/>
                </a:solidFill>
                <a:latin typeface="Tahoma"/>
                <a:ea typeface="Tahoma"/>
                <a:cs typeface="Tahoma"/>
                <a:sym typeface="Tahoma"/>
              </a:rPr>
              <a:t>sanitária</a:t>
            </a:r>
            <a:r>
              <a:rPr lang="en-US" sz="3600" b="0" i="0" u="none" strike="noStrike" cap="none" dirty="0">
                <a:solidFill>
                  <a:schemeClr val="dk2"/>
                </a:solidFill>
                <a:latin typeface="Tahoma"/>
                <a:ea typeface="Tahoma"/>
                <a:cs typeface="Tahoma"/>
                <a:sym typeface="Tahoma"/>
              </a:rPr>
              <a:t>: 1</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strike="noStrike" cap="none" dirty="0" err="1">
                <a:solidFill>
                  <a:schemeClr val="dk2"/>
                </a:solidFill>
                <a:latin typeface="Tahoma"/>
                <a:ea typeface="Tahoma"/>
                <a:cs typeface="Tahoma"/>
                <a:sym typeface="Tahoma"/>
              </a:rPr>
              <a:t>Auxiliar</a:t>
            </a:r>
            <a:r>
              <a:rPr lang="en-US" sz="3600" b="0" i="0" u="none" strike="noStrike" cap="none" dirty="0">
                <a:solidFill>
                  <a:schemeClr val="dk2"/>
                </a:solidFill>
                <a:latin typeface="Tahoma"/>
                <a:ea typeface="Tahoma"/>
                <a:cs typeface="Tahoma"/>
                <a:sym typeface="Tahoma"/>
              </a:rPr>
              <a:t> </a:t>
            </a:r>
            <a:r>
              <a:rPr lang="en-US" sz="3600" b="0" i="0" u="none" strike="noStrike" cap="none" dirty="0" err="1">
                <a:solidFill>
                  <a:schemeClr val="dk2"/>
                </a:solidFill>
                <a:latin typeface="Tahoma"/>
                <a:ea typeface="Tahoma"/>
                <a:cs typeface="Tahoma"/>
                <a:sym typeface="Tahoma"/>
              </a:rPr>
              <a:t>Vigilância</a:t>
            </a:r>
            <a:r>
              <a:rPr lang="en-US" sz="3600" b="0" i="0" u="none" strike="noStrike" cap="none" dirty="0">
                <a:solidFill>
                  <a:schemeClr val="dk2"/>
                </a:solidFill>
                <a:latin typeface="Tahoma"/>
                <a:ea typeface="Tahoma"/>
                <a:cs typeface="Tahoma"/>
                <a:sym typeface="Tahoma"/>
              </a:rPr>
              <a:t> Sanitária:1</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strike="noStrike" cap="none" dirty="0" err="1">
                <a:solidFill>
                  <a:schemeClr val="dk2"/>
                </a:solidFill>
                <a:latin typeface="Tahoma"/>
                <a:ea typeface="Tahoma"/>
                <a:cs typeface="Tahoma"/>
                <a:sym typeface="Tahoma"/>
              </a:rPr>
              <a:t>Agentes</a:t>
            </a:r>
            <a:r>
              <a:rPr lang="en-US" sz="3600" b="0" i="0" u="none" strike="noStrike" cap="none" dirty="0">
                <a:solidFill>
                  <a:schemeClr val="dk2"/>
                </a:solidFill>
                <a:latin typeface="Tahoma"/>
                <a:ea typeface="Tahoma"/>
                <a:cs typeface="Tahoma"/>
                <a:sym typeface="Tahoma"/>
              </a:rPr>
              <a:t> do PEA:4 </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strike="noStrike" cap="none" dirty="0" err="1">
                <a:solidFill>
                  <a:schemeClr val="dk2"/>
                </a:solidFill>
                <a:latin typeface="Tahoma"/>
                <a:ea typeface="Tahoma"/>
                <a:cs typeface="Tahoma"/>
                <a:sym typeface="Tahoma"/>
              </a:rPr>
              <a:t>Auxiliar</a:t>
            </a:r>
            <a:r>
              <a:rPr lang="en-US" sz="3600" b="0" i="0" u="none" strike="noStrike" cap="none" dirty="0">
                <a:solidFill>
                  <a:schemeClr val="dk2"/>
                </a:solidFill>
                <a:latin typeface="Tahoma"/>
                <a:ea typeface="Tahoma"/>
                <a:cs typeface="Tahoma"/>
                <a:sym typeface="Tahoma"/>
              </a:rPr>
              <a:t> Administrativo:2 </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strike="noStrike" cap="none" dirty="0" err="1">
                <a:solidFill>
                  <a:schemeClr val="dk2"/>
                </a:solidFill>
                <a:latin typeface="Tahoma"/>
                <a:ea typeface="Tahoma"/>
                <a:cs typeface="Tahoma"/>
                <a:sym typeface="Tahoma"/>
              </a:rPr>
              <a:t>Auxiliar</a:t>
            </a:r>
            <a:r>
              <a:rPr lang="en-US" sz="3600" b="0" i="0" u="none" strike="noStrike" cap="none" dirty="0">
                <a:solidFill>
                  <a:schemeClr val="dk2"/>
                </a:solidFill>
                <a:latin typeface="Tahoma"/>
                <a:ea typeface="Tahoma"/>
                <a:cs typeface="Tahoma"/>
                <a:sym typeface="Tahoma"/>
              </a:rPr>
              <a:t> de </a:t>
            </a:r>
            <a:r>
              <a:rPr lang="en-US" sz="3600" b="0" i="0" u="none" strike="noStrike" cap="none" dirty="0" err="1">
                <a:solidFill>
                  <a:schemeClr val="dk2"/>
                </a:solidFill>
                <a:latin typeface="Tahoma"/>
                <a:ea typeface="Tahoma"/>
                <a:cs typeface="Tahoma"/>
                <a:sym typeface="Tahoma"/>
              </a:rPr>
              <a:t>Serviços</a:t>
            </a:r>
            <a:r>
              <a:rPr lang="en-US" sz="3600" b="0" i="0" u="none" strike="noStrike" cap="none" dirty="0">
                <a:solidFill>
                  <a:schemeClr val="dk2"/>
                </a:solidFill>
                <a:latin typeface="Tahoma"/>
                <a:ea typeface="Tahoma"/>
                <a:cs typeface="Tahoma"/>
                <a:sym typeface="Tahoma"/>
              </a:rPr>
              <a:t> Gerais:1 </a:t>
            </a:r>
          </a:p>
          <a:p>
            <a:pPr marL="342900" marR="0" lvl="0" indent="-342900" algn="l" rtl="0">
              <a:lnSpc>
                <a:spcPct val="100000"/>
              </a:lnSpc>
              <a:spcBef>
                <a:spcPts val="720"/>
              </a:spcBef>
              <a:spcAft>
                <a:spcPts val="0"/>
              </a:spcAft>
              <a:buClr>
                <a:schemeClr val="accent1"/>
              </a:buClr>
              <a:buSzPct val="75000"/>
              <a:buFont typeface="Noto Sans Symbols"/>
              <a:buChar char="■"/>
            </a:pPr>
            <a:r>
              <a:rPr lang="en-US" sz="3600" b="0" i="0" u="none" strike="noStrike" cap="none" dirty="0">
                <a:solidFill>
                  <a:schemeClr val="dk2"/>
                </a:solidFill>
                <a:latin typeface="Tahoma"/>
                <a:ea typeface="Tahoma"/>
                <a:cs typeface="Tahoma"/>
                <a:sym typeface="Tahoma"/>
              </a:rPr>
              <a:t>Gestor de </a:t>
            </a:r>
            <a:r>
              <a:rPr lang="en-US" sz="3600" b="0" i="0" u="none" strike="noStrike" cap="none" dirty="0" err="1">
                <a:solidFill>
                  <a:schemeClr val="dk2"/>
                </a:solidFill>
                <a:latin typeface="Tahoma"/>
                <a:ea typeface="Tahoma"/>
                <a:cs typeface="Tahoma"/>
                <a:sym typeface="Tahoma"/>
              </a:rPr>
              <a:t>Saúde</a:t>
            </a:r>
            <a:r>
              <a:rPr lang="en-US" sz="3600" b="0" i="0" u="none" strike="noStrike" cap="none" dirty="0">
                <a:solidFill>
                  <a:schemeClr val="dk2"/>
                </a:solidFill>
                <a:latin typeface="Tahoma"/>
                <a:ea typeface="Tahoma"/>
                <a:cs typeface="Tahoma"/>
                <a:sym typeface="Tahoma"/>
              </a:rPr>
              <a:t>: 1</a:t>
            </a:r>
          </a:p>
          <a:p>
            <a:pPr marL="342900" marR="0" lvl="0" indent="-400050" algn="l" rtl="0">
              <a:lnSpc>
                <a:spcPct val="100000"/>
              </a:lnSpc>
              <a:spcBef>
                <a:spcPts val="720"/>
              </a:spcBef>
              <a:spcAft>
                <a:spcPts val="0"/>
              </a:spcAft>
              <a:buClr>
                <a:srgbClr val="D9D9D9"/>
              </a:buClr>
              <a:buSzPct val="100000"/>
              <a:buFont typeface="Noto Sans Symbols"/>
              <a:buChar char="■"/>
            </a:pPr>
            <a:r>
              <a:rPr lang="en-US" sz="3600" dirty="0" err="1">
                <a:solidFill>
                  <a:schemeClr val="dk2"/>
                </a:solidFill>
              </a:rPr>
              <a:t>Estagiários</a:t>
            </a:r>
            <a:r>
              <a:rPr lang="en-US" sz="3600" dirty="0">
                <a:solidFill>
                  <a:schemeClr val="dk2"/>
                </a:solidFill>
              </a:rPr>
              <a:t>: </a:t>
            </a:r>
            <a:r>
              <a:rPr lang="en-US" sz="3600" dirty="0" smtClean="0">
                <a:solidFill>
                  <a:schemeClr val="dk2"/>
                </a:solidFill>
              </a:rPr>
              <a:t>4</a:t>
            </a:r>
            <a:endParaRPr lang="en-US" sz="3600" dirty="0">
              <a:solidFill>
                <a:schemeClr val="dk2"/>
              </a:solidFill>
            </a:endParaRPr>
          </a:p>
          <a:p>
            <a:pPr marL="342900" marR="0" lvl="0" indent="-342900" algn="l" rtl="0">
              <a:spcBef>
                <a:spcPts val="720"/>
              </a:spcBef>
              <a:spcAft>
                <a:spcPts val="0"/>
              </a:spcAft>
              <a:buClr>
                <a:schemeClr val="accent1"/>
              </a:buClr>
              <a:buSzPct val="75000"/>
              <a:buFont typeface="Noto Sans Symbols"/>
              <a:buNone/>
            </a:pPr>
            <a:endParaRPr sz="3600" b="0" i="0" u="none" strike="noStrike" cap="none" dirty="0">
              <a:solidFill>
                <a:schemeClr val="dk2"/>
              </a:solidFill>
              <a:latin typeface="Tahoma"/>
              <a:ea typeface="Tahoma"/>
              <a:cs typeface="Tahoma"/>
              <a:sym typeface="Tahoma"/>
            </a:endParaRPr>
          </a:p>
        </p:txBody>
      </p:sp>
    </p:spTree>
  </p:cSld>
  <p:clrMapOvr>
    <a:masterClrMapping/>
  </p:clrMapOvr>
  <p:transition spd="slow">
    <p:fade/>
  </p:transition>
</p:sld>
</file>

<file path=ppt/theme/theme1.xml><?xml version="1.0" encoding="utf-8"?>
<a:theme xmlns:a="http://schemas.openxmlformats.org/drawingml/2006/main" name="Modelo de design - medicina">
  <a:themeElements>
    <a:clrScheme name="Escala de Cinza">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TotalTime>
  <Words>1587</Words>
  <Application>Microsoft Office PowerPoint</Application>
  <PresentationFormat>Apresentação na tela (4:3)</PresentationFormat>
  <Paragraphs>462</Paragraphs>
  <Slides>43</Slides>
  <Notes>35</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43</vt:i4>
      </vt:variant>
    </vt:vector>
  </HeadingPairs>
  <TitlesOfParts>
    <vt:vector size="48" baseType="lpstr">
      <vt:lpstr>Arial</vt:lpstr>
      <vt:lpstr>Tahoma</vt:lpstr>
      <vt:lpstr>Times New Roman</vt:lpstr>
      <vt:lpstr>Noto Sans Symbols</vt:lpstr>
      <vt:lpstr>Modelo de design - medicina</vt:lpstr>
      <vt:lpstr>Apresentação do PowerPoint</vt:lpstr>
      <vt:lpstr>Cronograma de Audiência</vt:lpstr>
      <vt:lpstr>Rede de Serviços</vt:lpstr>
      <vt:lpstr>  Unidades Básicas de Saúde.</vt:lpstr>
      <vt:lpstr>  Assistência a Saúde</vt:lpstr>
      <vt:lpstr>Assistência a saúde   NIS II</vt:lpstr>
      <vt:lpstr>Assistência a saúde   NIS I</vt:lpstr>
      <vt:lpstr>Assistência a saúde   HOSPITAL </vt:lpstr>
      <vt:lpstr>Secretaria de Saúde</vt:lpstr>
      <vt:lpstr>Demonstrativo de Produção de Saúde – NIS II</vt:lpstr>
      <vt:lpstr>Procedimentos Realizados nas Unidades de Saúde, Hospital e PSF.</vt:lpstr>
      <vt:lpstr>Encaminhamentos – NIS II</vt:lpstr>
      <vt:lpstr>Exames Complementares – NIS II</vt:lpstr>
      <vt:lpstr>     PACS/PSF Visitas Domiciliares – ESF II</vt:lpstr>
      <vt:lpstr>Planejamento Familiar  NIS II </vt:lpstr>
      <vt:lpstr>Vacinas</vt:lpstr>
      <vt:lpstr>Relatório Consolidado de Cadastro Território NIS II/ ESF II</vt:lpstr>
      <vt:lpstr>Mapa Epidemiológico</vt:lpstr>
      <vt:lpstr>Procedimentos Odontológicos – ESF – EQUIPE II Drª. Rebeca</vt:lpstr>
      <vt:lpstr>PRODUÇÃO HOSPITALAR</vt:lpstr>
      <vt:lpstr>Demonstrativo de Produção de Saúde – Clínica da Mulher</vt:lpstr>
      <vt:lpstr>Encaminhamentos – CLÍNICA DA MULHER</vt:lpstr>
      <vt:lpstr>Procedimentos Realizados nas Unidades de Saúde, Hospital e PSF.</vt:lpstr>
      <vt:lpstr>     PACS/PSF Visitas Domiciliares – CLÍNICA DA MULHER</vt:lpstr>
      <vt:lpstr>Planejamento Familiar  - CLÍNICA DA MULHER </vt:lpstr>
      <vt:lpstr>Procedimentos Odontológicos – ESF – EQUIPE I – Dr. Rafael </vt:lpstr>
      <vt:lpstr>Consultas Especialidade no CRE  - Consórcio</vt:lpstr>
      <vt:lpstr>Consultas Especialidade no CRE</vt:lpstr>
      <vt:lpstr>Consultas Especialidade no CRE</vt:lpstr>
      <vt:lpstr>Consultas Especialidade no CRE</vt:lpstr>
      <vt:lpstr>Exames Realizado na Radiologia </vt:lpstr>
      <vt:lpstr>Exames Realizado na Radiologia </vt:lpstr>
      <vt:lpstr>Exames Realizado na Radiologia </vt:lpstr>
      <vt:lpstr>Exames Realizado na Radiologia </vt:lpstr>
      <vt:lpstr>Exames Realizados no Labcenter </vt:lpstr>
      <vt:lpstr>Demonstrativo de Natalidade e Mortalidade Infantil</vt:lpstr>
      <vt:lpstr>Óbitos de Mulheres em Idade Fértil</vt:lpstr>
      <vt:lpstr>Atividades da  Vigilância Sanitária</vt:lpstr>
      <vt:lpstr>Programa de Controle da Febre Amarela e Dengue</vt:lpstr>
      <vt:lpstr>Viagens realizadas para Curitiba</vt:lpstr>
      <vt:lpstr>CONQUISTAS</vt:lpstr>
      <vt:lpstr>MENSAGEM</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dc:creator>
  <cp:lastModifiedBy>Cliente</cp:lastModifiedBy>
  <cp:revision>44</cp:revision>
  <dcterms:modified xsi:type="dcterms:W3CDTF">2017-09-29T12:42:19Z</dcterms:modified>
</cp:coreProperties>
</file>